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6.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 id="2147483672" r:id="rId3"/>
    <p:sldMasterId id="2147483684" r:id="rId4"/>
    <p:sldMasterId id="2147483696" r:id="rId5"/>
    <p:sldMasterId id="2147483708" r:id="rId6"/>
    <p:sldMasterId id="2147483757" r:id="rId7"/>
  </p:sldMasterIdLst>
  <p:notesMasterIdLst>
    <p:notesMasterId r:id="rId44"/>
  </p:notesMasterIdLst>
  <p:sldIdLst>
    <p:sldId id="256" r:id="rId8"/>
    <p:sldId id="384" r:id="rId9"/>
    <p:sldId id="257" r:id="rId10"/>
    <p:sldId id="258" r:id="rId11"/>
    <p:sldId id="366" r:id="rId12"/>
    <p:sldId id="385" r:id="rId13"/>
    <p:sldId id="296" r:id="rId14"/>
    <p:sldId id="289" r:id="rId15"/>
    <p:sldId id="297" r:id="rId16"/>
    <p:sldId id="324" r:id="rId17"/>
    <p:sldId id="298" r:id="rId18"/>
    <p:sldId id="299" r:id="rId19"/>
    <p:sldId id="301" r:id="rId20"/>
    <p:sldId id="323" r:id="rId21"/>
    <p:sldId id="374" r:id="rId22"/>
    <p:sldId id="382" r:id="rId23"/>
    <p:sldId id="278" r:id="rId24"/>
    <p:sldId id="293" r:id="rId25"/>
    <p:sldId id="259" r:id="rId26"/>
    <p:sldId id="304" r:id="rId27"/>
    <p:sldId id="295" r:id="rId28"/>
    <p:sldId id="377" r:id="rId29"/>
    <p:sldId id="283" r:id="rId30"/>
    <p:sldId id="317" r:id="rId31"/>
    <p:sldId id="318" r:id="rId32"/>
    <p:sldId id="282" r:id="rId33"/>
    <p:sldId id="269" r:id="rId34"/>
    <p:sldId id="270" r:id="rId35"/>
    <p:sldId id="378" r:id="rId36"/>
    <p:sldId id="373" r:id="rId37"/>
    <p:sldId id="273" r:id="rId38"/>
    <p:sldId id="275" r:id="rId39"/>
    <p:sldId id="321" r:id="rId40"/>
    <p:sldId id="276" r:id="rId41"/>
    <p:sldId id="312" r:id="rId42"/>
    <p:sldId id="303" r:id="rId4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4" roundtripDataSignature="AMtx7miN7DCEo57keLbN7DS6nU45hh91u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hta, Anita" initials="MA" lastIdx="1" clrIdx="0">
    <p:extLst>
      <p:ext uri="{19B8F6BF-5375-455C-9EA6-DF929625EA0E}">
        <p15:presenceInfo xmlns:p15="http://schemas.microsoft.com/office/powerpoint/2012/main" userId="S-1-5-21-185664035-409875544-328166375-199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6EFC5-A566-4608-9754-C25735E8EA64}" v="856" dt="2021-09-19T22:18:38.330"/>
    <p1510:client id="{1C549FD0-D73D-4744-BDFF-BE325FB4DBD8}" v="722" dt="2021-10-06T18:39:23.823"/>
    <p1510:client id="{39CAE6D1-25AE-427F-8F6E-096A80004C03}" v="720" dt="2021-09-15T22:27:48.511"/>
    <p1510:client id="{4395D97C-0B79-4D8B-8510-7C84635C2067}" v="1399" dt="2021-10-12T05:04:00.832"/>
    <p1510:client id="{46D1327C-3CDE-4E23-AA3C-69FBCB93F79D}" v="3773" dt="2021-10-09T16:44:11.717"/>
    <p1510:client id="{48802BA4-E539-4B1D-B74D-B42B12E6BC84}" v="1419" dt="2021-10-08T04:32:50.084"/>
    <p1510:client id="{48B30202-F945-4BB1-83D1-3D0E268902C0}" v="554" dt="2021-10-05T03:07:17.399"/>
    <p1510:client id="{4F817B64-A162-4999-A942-7D2EFCF9D8AA}" v="515" dt="2021-10-05T14:59:59.650"/>
    <p1510:client id="{7872044D-A2CD-4ED5-8859-C377E67CB1C1}" v="655" dt="2021-10-10T05:48:16.673"/>
    <p1510:client id="{83F6CB33-F04D-4EDE-B58E-2E981AEDB116}" v="408" dt="2021-10-06T19:02:51.277"/>
    <p1510:client id="{8B0F05D7-83A4-40EC-A359-D761944098A0}" v="776" dt="2021-09-18T02:47:38.100"/>
    <p1510:client id="{8F452F75-813A-401A-B549-38D2D87F7A3A}" v="196" dt="2021-10-06T21:15:52.779"/>
    <p1510:client id="{95644A56-1295-405C-9AE5-A637EC8F6E5B}" v="1197" dt="2021-09-30T22:20:24.224"/>
    <p1510:client id="{96E9E6EF-AA81-4663-9CBD-57672D473D3F}" v="2" dt="2021-09-17T04:24:26.666"/>
    <p1510:client id="{9A236BDD-9954-4181-BDDC-6C9AEBE3C946}" v="1408" dt="2021-10-08T17:25:23.726"/>
    <p1510:client id="{9B6D61AE-E10C-4563-8D0F-7318F184C88D}" v="7" dt="2021-10-08T17:37:14.966"/>
    <p1510:client id="{A822041B-6487-4DCB-B3E3-584CE0211663}" v="437" dt="2021-10-01T21:53:47.055"/>
    <p1510:client id="{A998241F-171C-41EC-902C-E91031932FC8}" v="551" dt="2021-10-09T20:48:02.453"/>
    <p1510:client id="{AB2C409C-DF2D-45E3-9DDE-5E810D3B52C4}" v="190" dt="2021-09-17T01:32:56.736"/>
    <p1510:client id="{AB51ECE1-38A9-40BD-A347-BF79C624CD36}" v="264" dt="2021-09-23T22:19:46.937"/>
    <p1510:client id="{B251C053-02E0-4B10-B59A-759ED262BAA2}" v="72" dt="2021-10-06T17:44:14.770"/>
    <p1510:client id="{C0B63FAE-2F2A-418B-BAEF-2ABF50E3BCF8}" v="587" dt="2021-09-20T00:12:25.804"/>
    <p1510:client id="{C42E7D4A-320C-48D6-BDF3-2A57EEFC5C4D}" v="349" dt="2021-09-16T23:01:39.552"/>
    <p1510:client id="{D6167B9B-A3DC-42F6-B11C-EEE6239C7DB6}" v="475" dt="2021-10-06T22:13:10.404"/>
    <p1510:client id="{E7944CD9-E58B-45E8-BF63-F052B9D5CADC}" v="42" dt="2021-10-01T16:30:43.661"/>
    <p1510:client id="{EA596D3E-6E5C-4383-BEFD-4674FEF8A410}" v="1590" dt="2021-10-08T15:42:48.722"/>
    <p1510:client id="{F406EC02-4CF6-4CDC-87FC-B216887D6AE5}" v="798" dt="2021-10-05T15:39:30.358"/>
    <p1510:client id="{F557A1F2-1B97-4F1E-89FE-7714F959337F}" v="1105" dt="2021-10-07T15:08:16.942"/>
    <p1510:client id="{F66A1044-FE61-40C0-8038-00431B71462F}" v="423" dt="2021-10-01T04:54:04.3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108"/>
      </p:cViewPr>
      <p:guideLst>
        <p:guide orient="horz" pos="2160"/>
        <p:guide pos="2880"/>
      </p:guideLst>
    </p:cSldViewPr>
  </p:slideViewPr>
  <p:notesTextViewPr>
    <p:cViewPr>
      <p:scale>
        <a:sx n="1" d="1"/>
        <a:sy n="1" d="1"/>
      </p:scale>
      <p:origin x="0" y="0"/>
    </p:cViewPr>
  </p:notesTextViewPr>
  <p:sorterViewPr>
    <p:cViewPr varScale="1">
      <p:scale>
        <a:sx n="1" d="1"/>
        <a:sy n="1" d="1"/>
      </p:scale>
      <p:origin x="0" y="-87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76"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74" Type="http://customschemas.google.com/relationships/presentationmetadata" Target="metadata"/><Relationship Id="rId79"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77" Type="http://schemas.openxmlformats.org/officeDocument/2006/relationships/viewProps" Target="viewProps.xml"/><Relationship Id="rId8" Type="http://schemas.openxmlformats.org/officeDocument/2006/relationships/slide" Target="slides/slide1.xml"/><Relationship Id="rId80" Type="http://schemas.microsoft.com/office/2015/10/relationships/revisionInfo" Target="revisionInfo.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20" Type="http://schemas.openxmlformats.org/officeDocument/2006/relationships/slide" Target="slides/slide13.xml"/><Relationship Id="rId41" Type="http://schemas.openxmlformats.org/officeDocument/2006/relationships/slide" Target="slides/slide34.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85545188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1" name="Google Shape;461;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62" name="Google Shape;462;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t>1</a:t>
            </a:fld>
            <a:endParaRPr>
              <a:solidFill>
                <a:srgbClr val="000000"/>
              </a:solidFill>
            </a:endParaRPr>
          </a:p>
        </p:txBody>
      </p:sp>
    </p:spTree>
    <p:extLst>
      <p:ext uri="{BB962C8B-B14F-4D97-AF65-F5344CB8AC3E}">
        <p14:creationId xmlns:p14="http://schemas.microsoft.com/office/powerpoint/2010/main" val="3943359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6" name="Google Shape;646;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RELEVANT ARTICLE IF APPLICABLE</a:t>
            </a:r>
            <a:endParaRPr b="1"/>
          </a:p>
        </p:txBody>
      </p:sp>
      <p:sp>
        <p:nvSpPr>
          <p:cNvPr id="647" name="Google Shape;647;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31</a:t>
            </a:fld>
            <a:endParaRPr/>
          </a:p>
        </p:txBody>
      </p:sp>
    </p:spTree>
    <p:extLst>
      <p:ext uri="{BB962C8B-B14F-4D97-AF65-F5344CB8AC3E}">
        <p14:creationId xmlns:p14="http://schemas.microsoft.com/office/powerpoint/2010/main" val="852434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7" name="Google Shape;667;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1316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p19:notes"/>
          <p:cNvSpPr>
            <a:spLocks noGrp="1" noRot="1" noChangeAspect="1"/>
          </p:cNvSpPr>
          <p:nvPr>
            <p:ph type="sldImg" idx="2"/>
          </p:nvPr>
        </p:nvSpPr>
        <p:spPr>
          <a:xfrm>
            <a:off x="1143000" y="684213"/>
            <a:ext cx="4572000" cy="34305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3" name="Google Shape;653;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54" name="Google Shape;654;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t>33</a:t>
            </a:fld>
            <a:endParaRPr>
              <a:solidFill>
                <a:srgbClr val="000000"/>
              </a:solidFill>
            </a:endParaRPr>
          </a:p>
        </p:txBody>
      </p:sp>
    </p:spTree>
    <p:extLst>
      <p:ext uri="{BB962C8B-B14F-4D97-AF65-F5344CB8AC3E}">
        <p14:creationId xmlns:p14="http://schemas.microsoft.com/office/powerpoint/2010/main" val="3909010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Google Shape;672;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73" name="Google Shape;673;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6479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p9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04" name="Google Shape;504;p9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None/>
            </a:pPr>
            <a:endParaRPr/>
          </a:p>
        </p:txBody>
      </p:sp>
      <p:sp>
        <p:nvSpPr>
          <p:cNvPr id="505" name="Google Shape;505;p9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a:t>
            </a:fld>
            <a:endParaRPr kumimoji="0" sz="12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1746121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1" name="Google Shape;471;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0291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7" name="Google Shape;47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8115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7" name="Google Shape;497;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INSERT FLOW DIAGRAM OF EVENTS</a:t>
            </a:r>
            <a:endParaRPr/>
          </a:p>
        </p:txBody>
      </p:sp>
      <p:sp>
        <p:nvSpPr>
          <p:cNvPr id="498" name="Google Shape;498;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417707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4" name="Google Shape;484;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5218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03" name="Google Shape;603;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04" name="Google Shape;604;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extLst>
      <p:ext uri="{BB962C8B-B14F-4D97-AF65-F5344CB8AC3E}">
        <p14:creationId xmlns:p14="http://schemas.microsoft.com/office/powerpoint/2010/main" val="3564588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5"/>
        <p:cNvGrpSpPr/>
        <p:nvPr/>
      </p:nvGrpSpPr>
      <p:grpSpPr>
        <a:xfrm>
          <a:off x="0" y="0"/>
          <a:ext cx="0" cy="0"/>
          <a:chOff x="0" y="0"/>
          <a:chExt cx="0" cy="0"/>
        </a:xfrm>
      </p:grpSpPr>
      <p:sp>
        <p:nvSpPr>
          <p:cNvPr id="616" name="Google Shape;6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7" name="Google Shape;617;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1702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5"/>
        <p:cNvGrpSpPr/>
        <p:nvPr/>
      </p:nvGrpSpPr>
      <p:grpSpPr>
        <a:xfrm>
          <a:off x="0" y="0"/>
          <a:ext cx="0" cy="0"/>
          <a:chOff x="0" y="0"/>
          <a:chExt cx="0" cy="0"/>
        </a:xfrm>
      </p:grpSpPr>
      <p:sp>
        <p:nvSpPr>
          <p:cNvPr id="616" name="Google Shape;6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7" name="Google Shape;617;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6078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5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5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5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5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5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0"/>
        <p:cNvGrpSpPr/>
        <p:nvPr/>
      </p:nvGrpSpPr>
      <p:grpSpPr>
        <a:xfrm>
          <a:off x="0" y="0"/>
          <a:ext cx="0" cy="0"/>
          <a:chOff x="0" y="0"/>
          <a:chExt cx="0" cy="0"/>
        </a:xfrm>
      </p:grpSpPr>
      <p:sp>
        <p:nvSpPr>
          <p:cNvPr id="91" name="Google Shape;91;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2" name="Google Shape;92;p2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3" name="Google Shape;93;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6"/>
        <p:cNvGrpSpPr/>
        <p:nvPr/>
      </p:nvGrpSpPr>
      <p:grpSpPr>
        <a:xfrm>
          <a:off x="0" y="0"/>
          <a:ext cx="0" cy="0"/>
          <a:chOff x="0" y="0"/>
          <a:chExt cx="0" cy="0"/>
        </a:xfrm>
      </p:grpSpPr>
      <p:sp>
        <p:nvSpPr>
          <p:cNvPr id="97" name="Google Shape;97;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8" name="Google Shape;98;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1"/>
        <p:cNvGrpSpPr/>
        <p:nvPr/>
      </p:nvGrpSpPr>
      <p:grpSpPr>
        <a:xfrm>
          <a:off x="0" y="0"/>
          <a:ext cx="0" cy="0"/>
          <a:chOff x="0" y="0"/>
          <a:chExt cx="0" cy="0"/>
        </a:xfrm>
      </p:grpSpPr>
      <p:sp>
        <p:nvSpPr>
          <p:cNvPr id="102" name="Google Shape;102;p56"/>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3" name="Google Shape;103;p5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04" name="Google Shape;104;p5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5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5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7"/>
        <p:cNvGrpSpPr/>
        <p:nvPr/>
      </p:nvGrpSpPr>
      <p:grpSpPr>
        <a:xfrm>
          <a:off x="0" y="0"/>
          <a:ext cx="0" cy="0"/>
          <a:chOff x="0" y="0"/>
          <a:chExt cx="0" cy="0"/>
        </a:xfrm>
      </p:grpSpPr>
      <p:sp>
        <p:nvSpPr>
          <p:cNvPr id="108" name="Google Shape;108;p5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9" name="Google Shape;109;p5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10" name="Google Shape;110;p5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5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13"/>
        <p:cNvGrpSpPr/>
        <p:nvPr/>
      </p:nvGrpSpPr>
      <p:grpSpPr>
        <a:xfrm>
          <a:off x="0" y="0"/>
          <a:ext cx="0" cy="0"/>
          <a:chOff x="0" y="0"/>
          <a:chExt cx="0" cy="0"/>
        </a:xfrm>
      </p:grpSpPr>
      <p:sp>
        <p:nvSpPr>
          <p:cNvPr id="114" name="Google Shape;114;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5" name="Google Shape;115;p5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16" name="Google Shape;116;p5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17" name="Google Shape;117;p5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5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5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0"/>
        <p:cNvGrpSpPr/>
        <p:nvPr/>
      </p:nvGrpSpPr>
      <p:grpSpPr>
        <a:xfrm>
          <a:off x="0" y="0"/>
          <a:ext cx="0" cy="0"/>
          <a:chOff x="0" y="0"/>
          <a:chExt cx="0" cy="0"/>
        </a:xfrm>
      </p:grpSpPr>
      <p:sp>
        <p:nvSpPr>
          <p:cNvPr id="121" name="Google Shape;121;p5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2" name="Google Shape;122;p5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23" name="Google Shape;123;p5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24" name="Google Shape;124;p5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25" name="Google Shape;125;p5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26" name="Google Shape;126;p5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5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5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33"/>
        <p:cNvGrpSpPr/>
        <p:nvPr/>
      </p:nvGrpSpPr>
      <p:grpSpPr>
        <a:xfrm>
          <a:off x="0" y="0"/>
          <a:ext cx="0" cy="0"/>
          <a:chOff x="0" y="0"/>
          <a:chExt cx="0" cy="0"/>
        </a:xfrm>
      </p:grpSpPr>
      <p:sp>
        <p:nvSpPr>
          <p:cNvPr id="134" name="Google Shape;134;p6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5" name="Google Shape;135;p6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36" name="Google Shape;136;p6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37" name="Google Shape;137;p6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6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6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0"/>
        <p:cNvGrpSpPr/>
        <p:nvPr/>
      </p:nvGrpSpPr>
      <p:grpSpPr>
        <a:xfrm>
          <a:off x="0" y="0"/>
          <a:ext cx="0" cy="0"/>
          <a:chOff x="0" y="0"/>
          <a:chExt cx="0" cy="0"/>
        </a:xfrm>
      </p:grpSpPr>
      <p:sp>
        <p:nvSpPr>
          <p:cNvPr id="141" name="Google Shape;141;p6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2" name="Google Shape;142;p6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143" name="Google Shape;143;p6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44" name="Google Shape;144;p6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6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6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7"/>
        <p:cNvGrpSpPr/>
        <p:nvPr/>
      </p:nvGrpSpPr>
      <p:grpSpPr>
        <a:xfrm>
          <a:off x="0" y="0"/>
          <a:ext cx="0" cy="0"/>
          <a:chOff x="0" y="0"/>
          <a:chExt cx="0" cy="0"/>
        </a:xfrm>
      </p:grpSpPr>
      <p:sp>
        <p:nvSpPr>
          <p:cNvPr id="148" name="Google Shape;148;p6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9" name="Google Shape;149;p63"/>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0" name="Google Shape;150;p6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6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6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3"/>
        <p:cNvGrpSpPr/>
        <p:nvPr/>
      </p:nvGrpSpPr>
      <p:grpSpPr>
        <a:xfrm>
          <a:off x="0" y="0"/>
          <a:ext cx="0" cy="0"/>
          <a:chOff x="0" y="0"/>
          <a:chExt cx="0" cy="0"/>
        </a:xfrm>
      </p:grpSpPr>
      <p:sp>
        <p:nvSpPr>
          <p:cNvPr id="154" name="Google Shape;154;p6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5" name="Google Shape;155;p6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6" name="Google Shape;156;p6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6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1"/>
        <p:cNvGrpSpPr/>
        <p:nvPr/>
      </p:nvGrpSpPr>
      <p:grpSpPr>
        <a:xfrm>
          <a:off x="0" y="0"/>
          <a:ext cx="0" cy="0"/>
          <a:chOff x="0" y="0"/>
          <a:chExt cx="0" cy="0"/>
        </a:xfrm>
      </p:grpSpPr>
      <p:sp>
        <p:nvSpPr>
          <p:cNvPr id="172" name="Google Shape;172;p36"/>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3" name="Google Shape;173;p3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4" name="Google Shape;174;p3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5" name="Google Shape;175;p3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6" name="Google Shape;176;p3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7"/>
        <p:cNvGrpSpPr/>
        <p:nvPr/>
      </p:nvGrpSpPr>
      <p:grpSpPr>
        <a:xfrm>
          <a:off x="0" y="0"/>
          <a:ext cx="0" cy="0"/>
          <a:chOff x="0" y="0"/>
          <a:chExt cx="0" cy="0"/>
        </a:xfrm>
      </p:grpSpPr>
      <p:sp>
        <p:nvSpPr>
          <p:cNvPr id="178" name="Google Shape;178;p3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9" name="Google Shape;179;p3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80" name="Google Shape;180;p3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1" name="Google Shape;181;p3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2" name="Google Shape;182;p3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83"/>
        <p:cNvGrpSpPr/>
        <p:nvPr/>
      </p:nvGrpSpPr>
      <p:grpSpPr>
        <a:xfrm>
          <a:off x="0" y="0"/>
          <a:ext cx="0" cy="0"/>
          <a:chOff x="0" y="0"/>
          <a:chExt cx="0" cy="0"/>
        </a:xfrm>
      </p:grpSpPr>
      <p:sp>
        <p:nvSpPr>
          <p:cNvPr id="184" name="Google Shape;184;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5" name="Google Shape;185;p3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86" name="Google Shape;186;p3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87" name="Google Shape;187;p3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8" name="Google Shape;188;p3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3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90"/>
        <p:cNvGrpSpPr/>
        <p:nvPr/>
      </p:nvGrpSpPr>
      <p:grpSpPr>
        <a:xfrm>
          <a:off x="0" y="0"/>
          <a:ext cx="0" cy="0"/>
          <a:chOff x="0" y="0"/>
          <a:chExt cx="0" cy="0"/>
        </a:xfrm>
      </p:grpSpPr>
      <p:sp>
        <p:nvSpPr>
          <p:cNvPr id="191" name="Google Shape;191;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2" name="Google Shape;192;p3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93" name="Google Shape;193;p3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94" name="Google Shape;194;p3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95" name="Google Shape;195;p3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96" name="Google Shape;196;p3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7" name="Google Shape;197;p3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8" name="Google Shape;198;p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9"/>
        <p:cNvGrpSpPr/>
        <p:nvPr/>
      </p:nvGrpSpPr>
      <p:grpSpPr>
        <a:xfrm>
          <a:off x="0" y="0"/>
          <a:ext cx="0" cy="0"/>
          <a:chOff x="0" y="0"/>
          <a:chExt cx="0" cy="0"/>
        </a:xfrm>
      </p:grpSpPr>
      <p:sp>
        <p:nvSpPr>
          <p:cNvPr id="200" name="Google Shape;200;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1" name="Google Shape;201;p4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2" name="Google Shape;202;p4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3" name="Google Shape;203;p4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08"/>
        <p:cNvGrpSpPr/>
        <p:nvPr/>
      </p:nvGrpSpPr>
      <p:grpSpPr>
        <a:xfrm>
          <a:off x="0" y="0"/>
          <a:ext cx="0" cy="0"/>
          <a:chOff x="0" y="0"/>
          <a:chExt cx="0" cy="0"/>
        </a:xfrm>
      </p:grpSpPr>
      <p:sp>
        <p:nvSpPr>
          <p:cNvPr id="209" name="Google Shape;209;p4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0" name="Google Shape;210;p4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211" name="Google Shape;211;p4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12" name="Google Shape;212;p4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3" name="Google Shape;213;p4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4" name="Google Shape;214;p4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15"/>
        <p:cNvGrpSpPr/>
        <p:nvPr/>
      </p:nvGrpSpPr>
      <p:grpSpPr>
        <a:xfrm>
          <a:off x="0" y="0"/>
          <a:ext cx="0" cy="0"/>
          <a:chOff x="0" y="0"/>
          <a:chExt cx="0" cy="0"/>
        </a:xfrm>
      </p:grpSpPr>
      <p:sp>
        <p:nvSpPr>
          <p:cNvPr id="216" name="Google Shape;216;p4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7" name="Google Shape;217;p43"/>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218" name="Google Shape;218;p4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19" name="Google Shape;219;p4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0" name="Google Shape;220;p4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1" name="Google Shape;221;p4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22"/>
        <p:cNvGrpSpPr/>
        <p:nvPr/>
      </p:nvGrpSpPr>
      <p:grpSpPr>
        <a:xfrm>
          <a:off x="0" y="0"/>
          <a:ext cx="0" cy="0"/>
          <a:chOff x="0" y="0"/>
          <a:chExt cx="0" cy="0"/>
        </a:xfrm>
      </p:grpSpPr>
      <p:sp>
        <p:nvSpPr>
          <p:cNvPr id="223" name="Google Shape;223;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4" name="Google Shape;224;p4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5" name="Google Shape;225;p4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6" name="Google Shape;226;p4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7" name="Google Shape;227;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28"/>
        <p:cNvGrpSpPr/>
        <p:nvPr/>
      </p:nvGrpSpPr>
      <p:grpSpPr>
        <a:xfrm>
          <a:off x="0" y="0"/>
          <a:ext cx="0" cy="0"/>
          <a:chOff x="0" y="0"/>
          <a:chExt cx="0" cy="0"/>
        </a:xfrm>
      </p:grpSpPr>
      <p:sp>
        <p:nvSpPr>
          <p:cNvPr id="229" name="Google Shape;229;p4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0" name="Google Shape;230;p4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31" name="Google Shape;231;p4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2" name="Google Shape;232;p4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3" name="Google Shape;233;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0"/>
        <p:cNvGrpSpPr/>
        <p:nvPr/>
      </p:nvGrpSpPr>
      <p:grpSpPr>
        <a:xfrm>
          <a:off x="0" y="0"/>
          <a:ext cx="0" cy="0"/>
          <a:chOff x="0" y="0"/>
          <a:chExt cx="0" cy="0"/>
        </a:xfrm>
      </p:grpSpPr>
      <p:sp>
        <p:nvSpPr>
          <p:cNvPr id="241" name="Google Shape;241;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42" name="Google Shape;242;p3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3" name="Google Shape;243;p3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4" name="Google Shape;244;p3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5" name="Google Shape;245;p3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6"/>
        <p:cNvGrpSpPr/>
        <p:nvPr/>
      </p:nvGrpSpPr>
      <p:grpSpPr>
        <a:xfrm>
          <a:off x="0" y="0"/>
          <a:ext cx="0" cy="0"/>
          <a:chOff x="0" y="0"/>
          <a:chExt cx="0" cy="0"/>
        </a:xfrm>
      </p:grpSpPr>
      <p:sp>
        <p:nvSpPr>
          <p:cNvPr id="247" name="Google Shape;247;p6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48" name="Google Shape;248;p6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9" name="Google Shape;249;p6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0" name="Google Shape;250;p6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1" name="Google Shape;251;p6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2"/>
        <p:cNvGrpSpPr/>
        <p:nvPr/>
      </p:nvGrpSpPr>
      <p:grpSpPr>
        <a:xfrm>
          <a:off x="0" y="0"/>
          <a:ext cx="0" cy="0"/>
          <a:chOff x="0" y="0"/>
          <a:chExt cx="0" cy="0"/>
        </a:xfrm>
      </p:grpSpPr>
      <p:sp>
        <p:nvSpPr>
          <p:cNvPr id="253" name="Google Shape;253;p6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4" name="Google Shape;254;p6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55" name="Google Shape;255;p6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6" name="Google Shape;256;p6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7" name="Google Shape;257;p6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8"/>
        <p:cNvGrpSpPr/>
        <p:nvPr/>
      </p:nvGrpSpPr>
      <p:grpSpPr>
        <a:xfrm>
          <a:off x="0" y="0"/>
          <a:ext cx="0" cy="0"/>
          <a:chOff x="0" y="0"/>
          <a:chExt cx="0" cy="0"/>
        </a:xfrm>
      </p:grpSpPr>
      <p:sp>
        <p:nvSpPr>
          <p:cNvPr id="259" name="Google Shape;259;p6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0" name="Google Shape;260;p6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61" name="Google Shape;261;p6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62" name="Google Shape;262;p6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3" name="Google Shape;263;p6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4" name="Google Shape;264;p6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65"/>
        <p:cNvGrpSpPr/>
        <p:nvPr/>
      </p:nvGrpSpPr>
      <p:grpSpPr>
        <a:xfrm>
          <a:off x="0" y="0"/>
          <a:ext cx="0" cy="0"/>
          <a:chOff x="0" y="0"/>
          <a:chExt cx="0" cy="0"/>
        </a:xfrm>
      </p:grpSpPr>
      <p:sp>
        <p:nvSpPr>
          <p:cNvPr id="266" name="Google Shape;266;p6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7" name="Google Shape;267;p6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68" name="Google Shape;268;p6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69" name="Google Shape;269;p6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70" name="Google Shape;270;p6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71" name="Google Shape;271;p6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2" name="Google Shape;272;p6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3" name="Google Shape;273;p6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4"/>
        <p:cNvGrpSpPr/>
        <p:nvPr/>
      </p:nvGrpSpPr>
      <p:grpSpPr>
        <a:xfrm>
          <a:off x="0" y="0"/>
          <a:ext cx="0" cy="0"/>
          <a:chOff x="0" y="0"/>
          <a:chExt cx="0" cy="0"/>
        </a:xfrm>
      </p:grpSpPr>
      <p:sp>
        <p:nvSpPr>
          <p:cNvPr id="275" name="Google Shape;275;p6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6" name="Google Shape;276;p6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7" name="Google Shape;277;p6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8" name="Google Shape;278;p6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9"/>
        <p:cNvGrpSpPr/>
        <p:nvPr/>
      </p:nvGrpSpPr>
      <p:grpSpPr>
        <a:xfrm>
          <a:off x="0" y="0"/>
          <a:ext cx="0" cy="0"/>
          <a:chOff x="0" y="0"/>
          <a:chExt cx="0" cy="0"/>
        </a:xfrm>
      </p:grpSpPr>
      <p:sp>
        <p:nvSpPr>
          <p:cNvPr id="280" name="Google Shape;280;p7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1" name="Google Shape;281;p7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2" name="Google Shape;282;p7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83"/>
        <p:cNvGrpSpPr/>
        <p:nvPr/>
      </p:nvGrpSpPr>
      <p:grpSpPr>
        <a:xfrm>
          <a:off x="0" y="0"/>
          <a:ext cx="0" cy="0"/>
          <a:chOff x="0" y="0"/>
          <a:chExt cx="0" cy="0"/>
        </a:xfrm>
      </p:grpSpPr>
      <p:sp>
        <p:nvSpPr>
          <p:cNvPr id="284" name="Google Shape;284;p7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5" name="Google Shape;285;p7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286" name="Google Shape;286;p7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87" name="Google Shape;287;p7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8" name="Google Shape;288;p7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9" name="Google Shape;289;p7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90"/>
        <p:cNvGrpSpPr/>
        <p:nvPr/>
      </p:nvGrpSpPr>
      <p:grpSpPr>
        <a:xfrm>
          <a:off x="0" y="0"/>
          <a:ext cx="0" cy="0"/>
          <a:chOff x="0" y="0"/>
          <a:chExt cx="0" cy="0"/>
        </a:xfrm>
      </p:grpSpPr>
      <p:sp>
        <p:nvSpPr>
          <p:cNvPr id="291" name="Google Shape;291;p7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2" name="Google Shape;292;p7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293" name="Google Shape;293;p7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94" name="Google Shape;294;p7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5" name="Google Shape;295;p7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6" name="Google Shape;296;p7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97"/>
        <p:cNvGrpSpPr/>
        <p:nvPr/>
      </p:nvGrpSpPr>
      <p:grpSpPr>
        <a:xfrm>
          <a:off x="0" y="0"/>
          <a:ext cx="0" cy="0"/>
          <a:chOff x="0" y="0"/>
          <a:chExt cx="0" cy="0"/>
        </a:xfrm>
      </p:grpSpPr>
      <p:sp>
        <p:nvSpPr>
          <p:cNvPr id="298" name="Google Shape;298;p7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9" name="Google Shape;299;p73"/>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0" name="Google Shape;300;p7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1" name="Google Shape;301;p7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2" name="Google Shape;302;p7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4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4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03"/>
        <p:cNvGrpSpPr/>
        <p:nvPr/>
      </p:nvGrpSpPr>
      <p:grpSpPr>
        <a:xfrm>
          <a:off x="0" y="0"/>
          <a:ext cx="0" cy="0"/>
          <a:chOff x="0" y="0"/>
          <a:chExt cx="0" cy="0"/>
        </a:xfrm>
      </p:grpSpPr>
      <p:sp>
        <p:nvSpPr>
          <p:cNvPr id="304" name="Google Shape;304;p7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05" name="Google Shape;305;p7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6" name="Google Shape;306;p7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7" name="Google Shape;307;p7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8" name="Google Shape;308;p7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1"/>
        <p:cNvGrpSpPr/>
        <p:nvPr/>
      </p:nvGrpSpPr>
      <p:grpSpPr>
        <a:xfrm>
          <a:off x="0" y="0"/>
          <a:ext cx="0" cy="0"/>
          <a:chOff x="0" y="0"/>
          <a:chExt cx="0" cy="0"/>
        </a:xfrm>
      </p:grpSpPr>
      <p:sp>
        <p:nvSpPr>
          <p:cNvPr id="322" name="Google Shape;322;p7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3" name="Google Shape;323;p7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324" name="Google Shape;324;p7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5" name="Google Shape;325;p7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6" name="Google Shape;326;p7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3"/>
        <p:cNvGrpSpPr/>
        <p:nvPr/>
      </p:nvGrpSpPr>
      <p:grpSpPr>
        <a:xfrm>
          <a:off x="0" y="0"/>
          <a:ext cx="0" cy="0"/>
          <a:chOff x="0" y="0"/>
          <a:chExt cx="0" cy="0"/>
        </a:xfrm>
      </p:grpSpPr>
      <p:sp>
        <p:nvSpPr>
          <p:cNvPr id="334" name="Google Shape;334;p7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5" name="Google Shape;335;p7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6" name="Google Shape;336;p7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7" name="Google Shape;337;p7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8" name="Google Shape;338;p7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9" name="Google Shape;339;p7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9"/>
        <p:cNvGrpSpPr/>
        <p:nvPr/>
      </p:nvGrpSpPr>
      <p:grpSpPr>
        <a:xfrm>
          <a:off x="0" y="0"/>
          <a:ext cx="0" cy="0"/>
          <a:chOff x="0" y="0"/>
          <a:chExt cx="0" cy="0"/>
        </a:xfrm>
      </p:grpSpPr>
      <p:sp>
        <p:nvSpPr>
          <p:cNvPr id="350" name="Google Shape;350;p7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1" name="Google Shape;351;p7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2" name="Google Shape;352;p7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3" name="Google Shape;353;p7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58"/>
        <p:cNvGrpSpPr/>
        <p:nvPr/>
      </p:nvGrpSpPr>
      <p:grpSpPr>
        <a:xfrm>
          <a:off x="0" y="0"/>
          <a:ext cx="0" cy="0"/>
          <a:chOff x="0" y="0"/>
          <a:chExt cx="0" cy="0"/>
        </a:xfrm>
      </p:grpSpPr>
      <p:sp>
        <p:nvSpPr>
          <p:cNvPr id="359" name="Google Shape;359;p8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0" name="Google Shape;360;p8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361" name="Google Shape;361;p8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362" name="Google Shape;362;p8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3" name="Google Shape;363;p8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4" name="Google Shape;364;p8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65"/>
        <p:cNvGrpSpPr/>
        <p:nvPr/>
      </p:nvGrpSpPr>
      <p:grpSpPr>
        <a:xfrm>
          <a:off x="0" y="0"/>
          <a:ext cx="0" cy="0"/>
          <a:chOff x="0" y="0"/>
          <a:chExt cx="0" cy="0"/>
        </a:xfrm>
      </p:grpSpPr>
      <p:sp>
        <p:nvSpPr>
          <p:cNvPr id="366" name="Google Shape;366;p8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7" name="Google Shape;367;p8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68" name="Google Shape;368;p8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369" name="Google Shape;369;p8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0" name="Google Shape;370;p8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1" name="Google Shape;371;p8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72"/>
        <p:cNvGrpSpPr/>
        <p:nvPr/>
      </p:nvGrpSpPr>
      <p:grpSpPr>
        <a:xfrm>
          <a:off x="0" y="0"/>
          <a:ext cx="0" cy="0"/>
          <a:chOff x="0" y="0"/>
          <a:chExt cx="0" cy="0"/>
        </a:xfrm>
      </p:grpSpPr>
      <p:sp>
        <p:nvSpPr>
          <p:cNvPr id="373" name="Google Shape;373;p8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4" name="Google Shape;374;p83"/>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75" name="Google Shape;375;p8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6" name="Google Shape;376;p8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7" name="Google Shape;377;p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78"/>
        <p:cNvGrpSpPr/>
        <p:nvPr/>
      </p:nvGrpSpPr>
      <p:grpSpPr>
        <a:xfrm>
          <a:off x="0" y="0"/>
          <a:ext cx="0" cy="0"/>
          <a:chOff x="0" y="0"/>
          <a:chExt cx="0" cy="0"/>
        </a:xfrm>
      </p:grpSpPr>
      <p:sp>
        <p:nvSpPr>
          <p:cNvPr id="379" name="Google Shape;379;p8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0" name="Google Shape;380;p8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81" name="Google Shape;381;p8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2" name="Google Shape;382;p8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3" name="Google Shape;383;p8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4"/>
        <p:cNvGrpSpPr/>
        <p:nvPr/>
      </p:nvGrpSpPr>
      <p:grpSpPr>
        <a:xfrm>
          <a:off x="0" y="0"/>
          <a:ext cx="0" cy="0"/>
          <a:chOff x="0" y="0"/>
          <a:chExt cx="0" cy="0"/>
        </a:xfrm>
      </p:grpSpPr>
      <p:sp>
        <p:nvSpPr>
          <p:cNvPr id="395" name="Google Shape;395;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6" name="Google Shape;396;p3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97" name="Google Shape;397;p3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8" name="Google Shape;398;p3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9" name="Google Shape;399;p3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00"/>
        <p:cNvGrpSpPr/>
        <p:nvPr/>
      </p:nvGrpSpPr>
      <p:grpSpPr>
        <a:xfrm>
          <a:off x="0" y="0"/>
          <a:ext cx="0" cy="0"/>
          <a:chOff x="0" y="0"/>
          <a:chExt cx="0" cy="0"/>
        </a:xfrm>
      </p:grpSpPr>
      <p:sp>
        <p:nvSpPr>
          <p:cNvPr id="401" name="Google Shape;401;p8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2" name="Google Shape;402;p8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403" name="Google Shape;403;p8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4" name="Google Shape;404;p8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5" name="Google Shape;405;p8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4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4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4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4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06"/>
        <p:cNvGrpSpPr/>
        <p:nvPr/>
      </p:nvGrpSpPr>
      <p:grpSpPr>
        <a:xfrm>
          <a:off x="0" y="0"/>
          <a:ext cx="0" cy="0"/>
          <a:chOff x="0" y="0"/>
          <a:chExt cx="0" cy="0"/>
        </a:xfrm>
      </p:grpSpPr>
      <p:sp>
        <p:nvSpPr>
          <p:cNvPr id="407" name="Google Shape;407;p8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8" name="Google Shape;408;p8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409" name="Google Shape;409;p8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0" name="Google Shape;410;p8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1" name="Google Shape;411;p8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2"/>
        <p:cNvGrpSpPr/>
        <p:nvPr/>
      </p:nvGrpSpPr>
      <p:grpSpPr>
        <a:xfrm>
          <a:off x="0" y="0"/>
          <a:ext cx="0" cy="0"/>
          <a:chOff x="0" y="0"/>
          <a:chExt cx="0" cy="0"/>
        </a:xfrm>
      </p:grpSpPr>
      <p:sp>
        <p:nvSpPr>
          <p:cNvPr id="413" name="Google Shape;413;p8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4" name="Google Shape;414;p8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5" name="Google Shape;415;p8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6" name="Google Shape;416;p8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7" name="Google Shape;417;p8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8" name="Google Shape;418;p8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9"/>
        <p:cNvGrpSpPr/>
        <p:nvPr/>
      </p:nvGrpSpPr>
      <p:grpSpPr>
        <a:xfrm>
          <a:off x="0" y="0"/>
          <a:ext cx="0" cy="0"/>
          <a:chOff x="0" y="0"/>
          <a:chExt cx="0" cy="0"/>
        </a:xfrm>
      </p:grpSpPr>
      <p:sp>
        <p:nvSpPr>
          <p:cNvPr id="420" name="Google Shape;420;p8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1" name="Google Shape;421;p8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22" name="Google Shape;422;p8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3" name="Google Shape;423;p8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24" name="Google Shape;424;p8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5" name="Google Shape;425;p8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6" name="Google Shape;426;p8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7" name="Google Shape;427;p8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8"/>
        <p:cNvGrpSpPr/>
        <p:nvPr/>
      </p:nvGrpSpPr>
      <p:grpSpPr>
        <a:xfrm>
          <a:off x="0" y="0"/>
          <a:ext cx="0" cy="0"/>
          <a:chOff x="0" y="0"/>
          <a:chExt cx="0" cy="0"/>
        </a:xfrm>
      </p:grpSpPr>
      <p:sp>
        <p:nvSpPr>
          <p:cNvPr id="429" name="Google Shape;429;p8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0" name="Google Shape;430;p8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1" name="Google Shape;431;p8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2" name="Google Shape;432;p8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33"/>
        <p:cNvGrpSpPr/>
        <p:nvPr/>
      </p:nvGrpSpPr>
      <p:grpSpPr>
        <a:xfrm>
          <a:off x="0" y="0"/>
          <a:ext cx="0" cy="0"/>
          <a:chOff x="0" y="0"/>
          <a:chExt cx="0" cy="0"/>
        </a:xfrm>
      </p:grpSpPr>
      <p:sp>
        <p:nvSpPr>
          <p:cNvPr id="434" name="Google Shape;434;p9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5" name="Google Shape;435;p9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436" name="Google Shape;436;p9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37" name="Google Shape;437;p9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8" name="Google Shape;438;p9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9" name="Google Shape;439;p9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40"/>
        <p:cNvGrpSpPr/>
        <p:nvPr/>
      </p:nvGrpSpPr>
      <p:grpSpPr>
        <a:xfrm>
          <a:off x="0" y="0"/>
          <a:ext cx="0" cy="0"/>
          <a:chOff x="0" y="0"/>
          <a:chExt cx="0" cy="0"/>
        </a:xfrm>
      </p:grpSpPr>
      <p:sp>
        <p:nvSpPr>
          <p:cNvPr id="441" name="Google Shape;441;p9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2" name="Google Shape;442;p91"/>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43" name="Google Shape;443;p9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44" name="Google Shape;444;p9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5" name="Google Shape;445;p9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6" name="Google Shape;446;p9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47"/>
        <p:cNvGrpSpPr/>
        <p:nvPr/>
      </p:nvGrpSpPr>
      <p:grpSpPr>
        <a:xfrm>
          <a:off x="0" y="0"/>
          <a:ext cx="0" cy="0"/>
          <a:chOff x="0" y="0"/>
          <a:chExt cx="0" cy="0"/>
        </a:xfrm>
      </p:grpSpPr>
      <p:sp>
        <p:nvSpPr>
          <p:cNvPr id="448" name="Google Shape;448;p9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9" name="Google Shape;449;p92"/>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50" name="Google Shape;450;p9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1" name="Google Shape;451;p9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2" name="Google Shape;452;p9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53"/>
        <p:cNvGrpSpPr/>
        <p:nvPr/>
      </p:nvGrpSpPr>
      <p:grpSpPr>
        <a:xfrm>
          <a:off x="0" y="0"/>
          <a:ext cx="0" cy="0"/>
          <a:chOff x="0" y="0"/>
          <a:chExt cx="0" cy="0"/>
        </a:xfrm>
      </p:grpSpPr>
      <p:sp>
        <p:nvSpPr>
          <p:cNvPr id="454" name="Google Shape;454;p9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55" name="Google Shape;455;p9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56" name="Google Shape;456;p9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7" name="Google Shape;457;p9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8" name="Google Shape;458;p9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0"/>
        <p:cNvGrpSpPr/>
        <p:nvPr/>
      </p:nvGrpSpPr>
      <p:grpSpPr>
        <a:xfrm>
          <a:off x="0" y="0"/>
          <a:ext cx="0" cy="0"/>
          <a:chOff x="0" y="0"/>
          <a:chExt cx="0" cy="0"/>
        </a:xfrm>
      </p:grpSpPr>
      <p:sp>
        <p:nvSpPr>
          <p:cNvPr id="391" name="Google Shape;391;p3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2" name="Google Shape;392;p3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3" name="Google Shape;393;p3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4077038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6"/>
        <p:cNvGrpSpPr/>
        <p:nvPr/>
      </p:nvGrpSpPr>
      <p:grpSpPr>
        <a:xfrm>
          <a:off x="0" y="0"/>
          <a:ext cx="0" cy="0"/>
          <a:chOff x="0" y="0"/>
          <a:chExt cx="0" cy="0"/>
        </a:xfrm>
      </p:grpSpPr>
      <p:sp>
        <p:nvSpPr>
          <p:cNvPr id="87" name="Google Shape;87;p121"/>
          <p:cNvSpPr txBox="1">
            <a:spLocks noGrp="1"/>
          </p:cNvSpPr>
          <p:nvPr>
            <p:ph type="ctrTitle"/>
          </p:nvPr>
        </p:nvSpPr>
        <p:spPr>
          <a:xfrm>
            <a:off x="685800" y="2130429"/>
            <a:ext cx="7772400" cy="14700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8" name="Google Shape;88;p12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480"/>
              </a:spcBef>
              <a:spcAft>
                <a:spcPts val="0"/>
              </a:spcAft>
              <a:buClr>
                <a:schemeClr val="dk1"/>
              </a:buClr>
              <a:buSzPts val="2400"/>
              <a:buFont typeface="Arial"/>
              <a:buNone/>
              <a:defRPr/>
            </a:lvl1pPr>
            <a:lvl2pPr lvl="1" algn="ctr">
              <a:lnSpc>
                <a:spcPct val="100000"/>
              </a:lnSpc>
              <a:spcBef>
                <a:spcPts val="420"/>
              </a:spcBef>
              <a:spcAft>
                <a:spcPts val="0"/>
              </a:spcAft>
              <a:buClr>
                <a:schemeClr val="dk1"/>
              </a:buClr>
              <a:buSzPts val="2100"/>
              <a:buFont typeface="Arial"/>
              <a:buNone/>
              <a:defRPr/>
            </a:lvl2pPr>
            <a:lvl3pPr lvl="2" algn="ctr">
              <a:lnSpc>
                <a:spcPct val="100000"/>
              </a:lnSpc>
              <a:spcBef>
                <a:spcPts val="360"/>
              </a:spcBef>
              <a:spcAft>
                <a:spcPts val="0"/>
              </a:spcAft>
              <a:buClr>
                <a:schemeClr val="dk1"/>
              </a:buClr>
              <a:buSzPts val="1800"/>
              <a:buFont typeface="Arial"/>
              <a:buNone/>
              <a:defRPr/>
            </a:lvl3pPr>
            <a:lvl4pPr lvl="3" algn="ctr">
              <a:lnSpc>
                <a:spcPct val="100000"/>
              </a:lnSpc>
              <a:spcBef>
                <a:spcPts val="300"/>
              </a:spcBef>
              <a:spcAft>
                <a:spcPts val="0"/>
              </a:spcAft>
              <a:buClr>
                <a:schemeClr val="dk1"/>
              </a:buClr>
              <a:buSzPts val="1500"/>
              <a:buFont typeface="Arial"/>
              <a:buNone/>
              <a:defRPr/>
            </a:lvl4pPr>
            <a:lvl5pPr lvl="4" algn="ctr">
              <a:lnSpc>
                <a:spcPct val="100000"/>
              </a:lnSpc>
              <a:spcBef>
                <a:spcPts val="300"/>
              </a:spcBef>
              <a:spcAft>
                <a:spcPts val="0"/>
              </a:spcAft>
              <a:buClr>
                <a:schemeClr val="dk1"/>
              </a:buClr>
              <a:buSzPts val="1500"/>
              <a:buFont typeface="Arial"/>
              <a:buNone/>
              <a:defRPr/>
            </a:lvl5pPr>
            <a:lvl6pPr lvl="5" algn="ctr">
              <a:lnSpc>
                <a:spcPct val="100000"/>
              </a:lnSpc>
              <a:spcBef>
                <a:spcPts val="300"/>
              </a:spcBef>
              <a:spcAft>
                <a:spcPts val="0"/>
              </a:spcAft>
              <a:buClr>
                <a:schemeClr val="dk1"/>
              </a:buClr>
              <a:buSzPts val="1500"/>
              <a:buFont typeface="Arial"/>
              <a:buNone/>
              <a:defRPr/>
            </a:lvl6pPr>
            <a:lvl7pPr lvl="6" algn="ctr">
              <a:lnSpc>
                <a:spcPct val="100000"/>
              </a:lnSpc>
              <a:spcBef>
                <a:spcPts val="300"/>
              </a:spcBef>
              <a:spcAft>
                <a:spcPts val="0"/>
              </a:spcAft>
              <a:buClr>
                <a:schemeClr val="dk1"/>
              </a:buClr>
              <a:buSzPts val="1500"/>
              <a:buFont typeface="Arial"/>
              <a:buNone/>
              <a:defRPr/>
            </a:lvl7pPr>
            <a:lvl8pPr lvl="7" algn="ctr">
              <a:lnSpc>
                <a:spcPct val="100000"/>
              </a:lnSpc>
              <a:spcBef>
                <a:spcPts val="300"/>
              </a:spcBef>
              <a:spcAft>
                <a:spcPts val="0"/>
              </a:spcAft>
              <a:buClr>
                <a:schemeClr val="dk1"/>
              </a:buClr>
              <a:buSzPts val="1500"/>
              <a:buFont typeface="Arial"/>
              <a:buNone/>
              <a:defRPr/>
            </a:lvl8pPr>
            <a:lvl9pPr lvl="8" algn="ctr">
              <a:lnSpc>
                <a:spcPct val="100000"/>
              </a:lnSpc>
              <a:spcBef>
                <a:spcPts val="300"/>
              </a:spcBef>
              <a:spcAft>
                <a:spcPts val="0"/>
              </a:spcAft>
              <a:buClr>
                <a:schemeClr val="dk1"/>
              </a:buClr>
              <a:buSzPts val="1500"/>
              <a:buFont typeface="Arial"/>
              <a:buNone/>
              <a:defRPr/>
            </a:lvl9pPr>
          </a:lstStyle>
          <a:p>
            <a:endParaRPr/>
          </a:p>
        </p:txBody>
      </p:sp>
      <p:sp>
        <p:nvSpPr>
          <p:cNvPr id="89" name="Google Shape;89;p12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449813417"/>
      </p:ext>
    </p:extLst>
  </p:cSld>
  <p:clrMapOvr>
    <a:masterClrMapping/>
  </p:clrMapOvr>
  <p:transition advClick="0" advTm="7000">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92"/>
        <p:cNvGrpSpPr/>
        <p:nvPr/>
      </p:nvGrpSpPr>
      <p:grpSpPr>
        <a:xfrm>
          <a:off x="0" y="0"/>
          <a:ext cx="0" cy="0"/>
          <a:chOff x="0" y="0"/>
          <a:chExt cx="0" cy="0"/>
        </a:xfrm>
      </p:grpSpPr>
      <p:sp>
        <p:nvSpPr>
          <p:cNvPr id="93" name="Google Shape;93;p1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4" name="Google Shape;94;p123"/>
          <p:cNvSpPr txBox="1">
            <a:spLocks noGrp="1"/>
          </p:cNvSpPr>
          <p:nvPr>
            <p:ph type="body" idx="1"/>
          </p:nvPr>
        </p:nvSpPr>
        <p:spPr>
          <a:xfrm>
            <a:off x="457200" y="1600204"/>
            <a:ext cx="8229600" cy="452596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95" name="Google Shape;95;p12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12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12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170196952"/>
      </p:ext>
    </p:extLst>
  </p:cSld>
  <p:clrMapOvr>
    <a:masterClrMapping/>
  </p:clrMapOvr>
  <p:transition advClick="0" advTm="7000">
    <p:cu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98"/>
        <p:cNvGrpSpPr/>
        <p:nvPr/>
      </p:nvGrpSpPr>
      <p:grpSpPr>
        <a:xfrm>
          <a:off x="0" y="0"/>
          <a:ext cx="0" cy="0"/>
          <a:chOff x="0" y="0"/>
          <a:chExt cx="0" cy="0"/>
        </a:xfrm>
      </p:grpSpPr>
      <p:sp>
        <p:nvSpPr>
          <p:cNvPr id="99" name="Google Shape;99;p124"/>
          <p:cNvSpPr txBox="1">
            <a:spLocks noGrp="1"/>
          </p:cNvSpPr>
          <p:nvPr>
            <p:ph type="title"/>
          </p:nvPr>
        </p:nvSpPr>
        <p:spPr>
          <a:xfrm>
            <a:off x="722313" y="4406904"/>
            <a:ext cx="7772400" cy="136207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3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0" name="Google Shape;100;p12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300"/>
              </a:spcBef>
              <a:spcAft>
                <a:spcPts val="0"/>
              </a:spcAft>
              <a:buClr>
                <a:schemeClr val="dk1"/>
              </a:buClr>
              <a:buSzPts val="1500"/>
              <a:buFont typeface="Arial"/>
              <a:buNone/>
              <a:defRPr sz="1500"/>
            </a:lvl1pPr>
            <a:lvl2pPr marL="914400" lvl="1" indent="-228600" algn="l">
              <a:lnSpc>
                <a:spcPct val="100000"/>
              </a:lnSpc>
              <a:spcBef>
                <a:spcPts val="270"/>
              </a:spcBef>
              <a:spcAft>
                <a:spcPts val="0"/>
              </a:spcAft>
              <a:buClr>
                <a:schemeClr val="dk1"/>
              </a:buClr>
              <a:buSzPts val="1350"/>
              <a:buFont typeface="Arial"/>
              <a:buNone/>
              <a:defRPr sz="1350"/>
            </a:lvl2pPr>
            <a:lvl3pPr marL="1371600" lvl="2" indent="-228600" algn="l">
              <a:lnSpc>
                <a:spcPct val="100000"/>
              </a:lnSpc>
              <a:spcBef>
                <a:spcPts val="240"/>
              </a:spcBef>
              <a:spcAft>
                <a:spcPts val="0"/>
              </a:spcAft>
              <a:buClr>
                <a:schemeClr val="dk1"/>
              </a:buClr>
              <a:buSzPts val="1200"/>
              <a:buFont typeface="Arial"/>
              <a:buNone/>
              <a:defRPr sz="1200"/>
            </a:lvl3pPr>
            <a:lvl4pPr marL="1828800" lvl="3" indent="-228600" algn="l">
              <a:lnSpc>
                <a:spcPct val="100000"/>
              </a:lnSpc>
              <a:spcBef>
                <a:spcPts val="210"/>
              </a:spcBef>
              <a:spcAft>
                <a:spcPts val="0"/>
              </a:spcAft>
              <a:buClr>
                <a:schemeClr val="dk1"/>
              </a:buClr>
              <a:buSzPts val="1050"/>
              <a:buFont typeface="Arial"/>
              <a:buNone/>
              <a:defRPr sz="1050"/>
            </a:lvl4pPr>
            <a:lvl5pPr marL="2286000" lvl="4" indent="-228600" algn="l">
              <a:lnSpc>
                <a:spcPct val="100000"/>
              </a:lnSpc>
              <a:spcBef>
                <a:spcPts val="210"/>
              </a:spcBef>
              <a:spcAft>
                <a:spcPts val="0"/>
              </a:spcAft>
              <a:buClr>
                <a:schemeClr val="dk1"/>
              </a:buClr>
              <a:buSzPts val="1050"/>
              <a:buFont typeface="Arial"/>
              <a:buNone/>
              <a:defRPr sz="1050"/>
            </a:lvl5pPr>
            <a:lvl6pPr marL="2743200" lvl="5" indent="-228600" algn="l">
              <a:lnSpc>
                <a:spcPct val="100000"/>
              </a:lnSpc>
              <a:spcBef>
                <a:spcPts val="210"/>
              </a:spcBef>
              <a:spcAft>
                <a:spcPts val="0"/>
              </a:spcAft>
              <a:buClr>
                <a:schemeClr val="dk1"/>
              </a:buClr>
              <a:buSzPts val="1050"/>
              <a:buFont typeface="Arial"/>
              <a:buNone/>
              <a:defRPr sz="1050"/>
            </a:lvl6pPr>
            <a:lvl7pPr marL="3200400" lvl="6" indent="-228600" algn="l">
              <a:lnSpc>
                <a:spcPct val="100000"/>
              </a:lnSpc>
              <a:spcBef>
                <a:spcPts val="210"/>
              </a:spcBef>
              <a:spcAft>
                <a:spcPts val="0"/>
              </a:spcAft>
              <a:buClr>
                <a:schemeClr val="dk1"/>
              </a:buClr>
              <a:buSzPts val="1050"/>
              <a:buFont typeface="Arial"/>
              <a:buNone/>
              <a:defRPr sz="1050"/>
            </a:lvl7pPr>
            <a:lvl8pPr marL="3657600" lvl="7" indent="-228600" algn="l">
              <a:lnSpc>
                <a:spcPct val="100000"/>
              </a:lnSpc>
              <a:spcBef>
                <a:spcPts val="210"/>
              </a:spcBef>
              <a:spcAft>
                <a:spcPts val="0"/>
              </a:spcAft>
              <a:buClr>
                <a:schemeClr val="dk1"/>
              </a:buClr>
              <a:buSzPts val="1050"/>
              <a:buFont typeface="Arial"/>
              <a:buNone/>
              <a:defRPr sz="1050"/>
            </a:lvl8pPr>
            <a:lvl9pPr marL="4114800" lvl="8" indent="-228600" algn="l">
              <a:lnSpc>
                <a:spcPct val="100000"/>
              </a:lnSpc>
              <a:spcBef>
                <a:spcPts val="210"/>
              </a:spcBef>
              <a:spcAft>
                <a:spcPts val="0"/>
              </a:spcAft>
              <a:buClr>
                <a:schemeClr val="dk1"/>
              </a:buClr>
              <a:buSzPts val="1050"/>
              <a:buFont typeface="Arial"/>
              <a:buNone/>
              <a:defRPr sz="1050"/>
            </a:lvl9pPr>
          </a:lstStyle>
          <a:p>
            <a:endParaRPr/>
          </a:p>
        </p:txBody>
      </p:sp>
      <p:sp>
        <p:nvSpPr>
          <p:cNvPr id="101" name="Google Shape;101;p1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2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2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85625748"/>
      </p:ext>
    </p:extLst>
  </p:cSld>
  <p:clrMapOvr>
    <a:masterClrMapping/>
  </p:clrMapOvr>
  <p:transition advClick="0" advTm="7000">
    <p:cu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104"/>
        <p:cNvGrpSpPr/>
        <p:nvPr/>
      </p:nvGrpSpPr>
      <p:grpSpPr>
        <a:xfrm>
          <a:off x="0" y="0"/>
          <a:ext cx="0" cy="0"/>
          <a:chOff x="0" y="0"/>
          <a:chExt cx="0" cy="0"/>
        </a:xfrm>
      </p:grpSpPr>
      <p:sp>
        <p:nvSpPr>
          <p:cNvPr id="105" name="Google Shape;105;p1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6" name="Google Shape;106;p125"/>
          <p:cNvSpPr txBox="1">
            <a:spLocks noGrp="1"/>
          </p:cNvSpPr>
          <p:nvPr>
            <p:ph type="body" idx="1"/>
          </p:nvPr>
        </p:nvSpPr>
        <p:spPr>
          <a:xfrm>
            <a:off x="457200" y="1600204"/>
            <a:ext cx="4038600" cy="4525963"/>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420"/>
              </a:spcBef>
              <a:spcAft>
                <a:spcPts val="0"/>
              </a:spcAft>
              <a:buClr>
                <a:schemeClr val="dk1"/>
              </a:buClr>
              <a:buSzPts val="2100"/>
              <a:buFont typeface="Arial"/>
              <a:buChar char="•"/>
              <a:defRPr sz="2100"/>
            </a:lvl1pPr>
            <a:lvl2pPr marL="914400" lvl="1" indent="-342900" algn="l">
              <a:lnSpc>
                <a:spcPct val="100000"/>
              </a:lnSpc>
              <a:spcBef>
                <a:spcPts val="360"/>
              </a:spcBef>
              <a:spcAft>
                <a:spcPts val="0"/>
              </a:spcAft>
              <a:buClr>
                <a:schemeClr val="dk1"/>
              </a:buClr>
              <a:buSzPts val="1800"/>
              <a:buFont typeface="Arial"/>
              <a:buChar char="–"/>
              <a:defRPr sz="1800"/>
            </a:lvl2pPr>
            <a:lvl3pPr marL="1371600" lvl="2" indent="-323850" algn="l">
              <a:lnSpc>
                <a:spcPct val="100000"/>
              </a:lnSpc>
              <a:spcBef>
                <a:spcPts val="300"/>
              </a:spcBef>
              <a:spcAft>
                <a:spcPts val="0"/>
              </a:spcAft>
              <a:buClr>
                <a:schemeClr val="dk1"/>
              </a:buClr>
              <a:buSzPts val="1500"/>
              <a:buFont typeface="Arial"/>
              <a:buChar char="•"/>
              <a:defRPr sz="1500"/>
            </a:lvl3pPr>
            <a:lvl4pPr marL="1828800" lvl="3" indent="-314325" algn="l">
              <a:lnSpc>
                <a:spcPct val="100000"/>
              </a:lnSpc>
              <a:spcBef>
                <a:spcPts val="270"/>
              </a:spcBef>
              <a:spcAft>
                <a:spcPts val="0"/>
              </a:spcAft>
              <a:buClr>
                <a:schemeClr val="dk1"/>
              </a:buClr>
              <a:buSzPts val="1350"/>
              <a:buFont typeface="Arial"/>
              <a:buChar char="–"/>
              <a:defRPr sz="1350"/>
            </a:lvl4pPr>
            <a:lvl5pPr marL="2286000" lvl="4" indent="-314325" algn="l">
              <a:lnSpc>
                <a:spcPct val="100000"/>
              </a:lnSpc>
              <a:spcBef>
                <a:spcPts val="270"/>
              </a:spcBef>
              <a:spcAft>
                <a:spcPts val="0"/>
              </a:spcAft>
              <a:buClr>
                <a:schemeClr val="dk1"/>
              </a:buClr>
              <a:buSzPts val="1350"/>
              <a:buFont typeface="Arial"/>
              <a:buChar char="»"/>
              <a:defRPr sz="1350"/>
            </a:lvl5pPr>
            <a:lvl6pPr marL="2743200" lvl="5" indent="-314325" algn="l">
              <a:lnSpc>
                <a:spcPct val="100000"/>
              </a:lnSpc>
              <a:spcBef>
                <a:spcPts val="270"/>
              </a:spcBef>
              <a:spcAft>
                <a:spcPts val="0"/>
              </a:spcAft>
              <a:buClr>
                <a:schemeClr val="dk1"/>
              </a:buClr>
              <a:buSzPts val="1350"/>
              <a:buFont typeface="Arial"/>
              <a:buChar char="»"/>
              <a:defRPr sz="1350"/>
            </a:lvl6pPr>
            <a:lvl7pPr marL="3200400" lvl="6" indent="-314325" algn="l">
              <a:lnSpc>
                <a:spcPct val="100000"/>
              </a:lnSpc>
              <a:spcBef>
                <a:spcPts val="270"/>
              </a:spcBef>
              <a:spcAft>
                <a:spcPts val="0"/>
              </a:spcAft>
              <a:buClr>
                <a:schemeClr val="dk1"/>
              </a:buClr>
              <a:buSzPts val="1350"/>
              <a:buFont typeface="Arial"/>
              <a:buChar char="»"/>
              <a:defRPr sz="1350"/>
            </a:lvl7pPr>
            <a:lvl8pPr marL="3657600" lvl="7" indent="-314325" algn="l">
              <a:lnSpc>
                <a:spcPct val="100000"/>
              </a:lnSpc>
              <a:spcBef>
                <a:spcPts val="270"/>
              </a:spcBef>
              <a:spcAft>
                <a:spcPts val="0"/>
              </a:spcAft>
              <a:buClr>
                <a:schemeClr val="dk1"/>
              </a:buClr>
              <a:buSzPts val="1350"/>
              <a:buFont typeface="Arial"/>
              <a:buChar char="»"/>
              <a:defRPr sz="1350"/>
            </a:lvl8pPr>
            <a:lvl9pPr marL="4114800" lvl="8" indent="-314325" algn="l">
              <a:lnSpc>
                <a:spcPct val="100000"/>
              </a:lnSpc>
              <a:spcBef>
                <a:spcPts val="270"/>
              </a:spcBef>
              <a:spcAft>
                <a:spcPts val="0"/>
              </a:spcAft>
              <a:buClr>
                <a:schemeClr val="dk1"/>
              </a:buClr>
              <a:buSzPts val="1350"/>
              <a:buFont typeface="Arial"/>
              <a:buChar char="»"/>
              <a:defRPr sz="1350"/>
            </a:lvl9pPr>
          </a:lstStyle>
          <a:p>
            <a:endParaRPr/>
          </a:p>
        </p:txBody>
      </p:sp>
      <p:sp>
        <p:nvSpPr>
          <p:cNvPr id="107" name="Google Shape;107;p125"/>
          <p:cNvSpPr txBox="1">
            <a:spLocks noGrp="1"/>
          </p:cNvSpPr>
          <p:nvPr>
            <p:ph type="body" idx="2"/>
          </p:nvPr>
        </p:nvSpPr>
        <p:spPr>
          <a:xfrm>
            <a:off x="4648200" y="1600204"/>
            <a:ext cx="4038600" cy="4525963"/>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420"/>
              </a:spcBef>
              <a:spcAft>
                <a:spcPts val="0"/>
              </a:spcAft>
              <a:buClr>
                <a:schemeClr val="dk1"/>
              </a:buClr>
              <a:buSzPts val="2100"/>
              <a:buFont typeface="Arial"/>
              <a:buChar char="•"/>
              <a:defRPr sz="2100"/>
            </a:lvl1pPr>
            <a:lvl2pPr marL="914400" lvl="1" indent="-342900" algn="l">
              <a:lnSpc>
                <a:spcPct val="100000"/>
              </a:lnSpc>
              <a:spcBef>
                <a:spcPts val="360"/>
              </a:spcBef>
              <a:spcAft>
                <a:spcPts val="0"/>
              </a:spcAft>
              <a:buClr>
                <a:schemeClr val="dk1"/>
              </a:buClr>
              <a:buSzPts val="1800"/>
              <a:buFont typeface="Arial"/>
              <a:buChar char="–"/>
              <a:defRPr sz="1800"/>
            </a:lvl2pPr>
            <a:lvl3pPr marL="1371600" lvl="2" indent="-323850" algn="l">
              <a:lnSpc>
                <a:spcPct val="100000"/>
              </a:lnSpc>
              <a:spcBef>
                <a:spcPts val="300"/>
              </a:spcBef>
              <a:spcAft>
                <a:spcPts val="0"/>
              </a:spcAft>
              <a:buClr>
                <a:schemeClr val="dk1"/>
              </a:buClr>
              <a:buSzPts val="1500"/>
              <a:buFont typeface="Arial"/>
              <a:buChar char="•"/>
              <a:defRPr sz="1500"/>
            </a:lvl3pPr>
            <a:lvl4pPr marL="1828800" lvl="3" indent="-314325" algn="l">
              <a:lnSpc>
                <a:spcPct val="100000"/>
              </a:lnSpc>
              <a:spcBef>
                <a:spcPts val="270"/>
              </a:spcBef>
              <a:spcAft>
                <a:spcPts val="0"/>
              </a:spcAft>
              <a:buClr>
                <a:schemeClr val="dk1"/>
              </a:buClr>
              <a:buSzPts val="1350"/>
              <a:buFont typeface="Arial"/>
              <a:buChar char="–"/>
              <a:defRPr sz="1350"/>
            </a:lvl4pPr>
            <a:lvl5pPr marL="2286000" lvl="4" indent="-314325" algn="l">
              <a:lnSpc>
                <a:spcPct val="100000"/>
              </a:lnSpc>
              <a:spcBef>
                <a:spcPts val="270"/>
              </a:spcBef>
              <a:spcAft>
                <a:spcPts val="0"/>
              </a:spcAft>
              <a:buClr>
                <a:schemeClr val="dk1"/>
              </a:buClr>
              <a:buSzPts val="1350"/>
              <a:buFont typeface="Arial"/>
              <a:buChar char="»"/>
              <a:defRPr sz="1350"/>
            </a:lvl5pPr>
            <a:lvl6pPr marL="2743200" lvl="5" indent="-314325" algn="l">
              <a:lnSpc>
                <a:spcPct val="100000"/>
              </a:lnSpc>
              <a:spcBef>
                <a:spcPts val="270"/>
              </a:spcBef>
              <a:spcAft>
                <a:spcPts val="0"/>
              </a:spcAft>
              <a:buClr>
                <a:schemeClr val="dk1"/>
              </a:buClr>
              <a:buSzPts val="1350"/>
              <a:buFont typeface="Arial"/>
              <a:buChar char="»"/>
              <a:defRPr sz="1350"/>
            </a:lvl6pPr>
            <a:lvl7pPr marL="3200400" lvl="6" indent="-314325" algn="l">
              <a:lnSpc>
                <a:spcPct val="100000"/>
              </a:lnSpc>
              <a:spcBef>
                <a:spcPts val="270"/>
              </a:spcBef>
              <a:spcAft>
                <a:spcPts val="0"/>
              </a:spcAft>
              <a:buClr>
                <a:schemeClr val="dk1"/>
              </a:buClr>
              <a:buSzPts val="1350"/>
              <a:buFont typeface="Arial"/>
              <a:buChar char="»"/>
              <a:defRPr sz="1350"/>
            </a:lvl7pPr>
            <a:lvl8pPr marL="3657600" lvl="7" indent="-314325" algn="l">
              <a:lnSpc>
                <a:spcPct val="100000"/>
              </a:lnSpc>
              <a:spcBef>
                <a:spcPts val="270"/>
              </a:spcBef>
              <a:spcAft>
                <a:spcPts val="0"/>
              </a:spcAft>
              <a:buClr>
                <a:schemeClr val="dk1"/>
              </a:buClr>
              <a:buSzPts val="1350"/>
              <a:buFont typeface="Arial"/>
              <a:buChar char="»"/>
              <a:defRPr sz="1350"/>
            </a:lvl8pPr>
            <a:lvl9pPr marL="4114800" lvl="8" indent="-314325" algn="l">
              <a:lnSpc>
                <a:spcPct val="100000"/>
              </a:lnSpc>
              <a:spcBef>
                <a:spcPts val="270"/>
              </a:spcBef>
              <a:spcAft>
                <a:spcPts val="0"/>
              </a:spcAft>
              <a:buClr>
                <a:schemeClr val="dk1"/>
              </a:buClr>
              <a:buSzPts val="1350"/>
              <a:buFont typeface="Arial"/>
              <a:buChar char="»"/>
              <a:defRPr sz="1350"/>
            </a:lvl9pPr>
          </a:lstStyle>
          <a:p>
            <a:endParaRPr/>
          </a:p>
        </p:txBody>
      </p:sp>
      <p:sp>
        <p:nvSpPr>
          <p:cNvPr id="108" name="Google Shape;108;p12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1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12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6671329"/>
      </p:ext>
    </p:extLst>
  </p:cSld>
  <p:clrMapOvr>
    <a:masterClrMapping/>
  </p:clrMapOvr>
  <p:transition advClick="0" advTm="7000">
    <p:cut/>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11"/>
        <p:cNvGrpSpPr/>
        <p:nvPr/>
      </p:nvGrpSpPr>
      <p:grpSpPr>
        <a:xfrm>
          <a:off x="0" y="0"/>
          <a:ext cx="0" cy="0"/>
          <a:chOff x="0" y="0"/>
          <a:chExt cx="0" cy="0"/>
        </a:xfrm>
      </p:grpSpPr>
      <p:sp>
        <p:nvSpPr>
          <p:cNvPr id="112" name="Google Shape;112;p1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3" name="Google Shape;113;p12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360"/>
              </a:spcBef>
              <a:spcAft>
                <a:spcPts val="0"/>
              </a:spcAft>
              <a:buClr>
                <a:schemeClr val="dk1"/>
              </a:buClr>
              <a:buSzPts val="1800"/>
              <a:buFont typeface="Arial"/>
              <a:buNone/>
              <a:defRPr sz="1800" b="1"/>
            </a:lvl1pPr>
            <a:lvl2pPr marL="914400" lvl="1" indent="-228600" algn="l">
              <a:lnSpc>
                <a:spcPct val="100000"/>
              </a:lnSpc>
              <a:spcBef>
                <a:spcPts val="300"/>
              </a:spcBef>
              <a:spcAft>
                <a:spcPts val="0"/>
              </a:spcAft>
              <a:buClr>
                <a:schemeClr val="dk1"/>
              </a:buClr>
              <a:buSzPts val="1500"/>
              <a:buFont typeface="Arial"/>
              <a:buNone/>
              <a:defRPr sz="1500" b="1"/>
            </a:lvl2pPr>
            <a:lvl3pPr marL="1371600" lvl="2" indent="-228600" algn="l">
              <a:lnSpc>
                <a:spcPct val="100000"/>
              </a:lnSpc>
              <a:spcBef>
                <a:spcPts val="270"/>
              </a:spcBef>
              <a:spcAft>
                <a:spcPts val="0"/>
              </a:spcAft>
              <a:buClr>
                <a:schemeClr val="dk1"/>
              </a:buClr>
              <a:buSzPts val="1350"/>
              <a:buFont typeface="Arial"/>
              <a:buNone/>
              <a:defRPr sz="1350" b="1"/>
            </a:lvl3pPr>
            <a:lvl4pPr marL="1828800" lvl="3" indent="-228600" algn="l">
              <a:lnSpc>
                <a:spcPct val="100000"/>
              </a:lnSpc>
              <a:spcBef>
                <a:spcPts val="240"/>
              </a:spcBef>
              <a:spcAft>
                <a:spcPts val="0"/>
              </a:spcAft>
              <a:buClr>
                <a:schemeClr val="dk1"/>
              </a:buClr>
              <a:buSzPts val="1200"/>
              <a:buFont typeface="Arial"/>
              <a:buNone/>
              <a:defRPr sz="1200" b="1"/>
            </a:lvl4pPr>
            <a:lvl5pPr marL="2286000" lvl="4" indent="-228600" algn="l">
              <a:lnSpc>
                <a:spcPct val="100000"/>
              </a:lnSpc>
              <a:spcBef>
                <a:spcPts val="240"/>
              </a:spcBef>
              <a:spcAft>
                <a:spcPts val="0"/>
              </a:spcAft>
              <a:buClr>
                <a:schemeClr val="dk1"/>
              </a:buClr>
              <a:buSzPts val="1200"/>
              <a:buFont typeface="Arial"/>
              <a:buNone/>
              <a:defRPr sz="1200" b="1"/>
            </a:lvl5pPr>
            <a:lvl6pPr marL="2743200" lvl="5" indent="-228600" algn="l">
              <a:lnSpc>
                <a:spcPct val="100000"/>
              </a:lnSpc>
              <a:spcBef>
                <a:spcPts val="240"/>
              </a:spcBef>
              <a:spcAft>
                <a:spcPts val="0"/>
              </a:spcAft>
              <a:buClr>
                <a:schemeClr val="dk1"/>
              </a:buClr>
              <a:buSzPts val="1200"/>
              <a:buFont typeface="Arial"/>
              <a:buNone/>
              <a:defRPr sz="1200" b="1"/>
            </a:lvl6pPr>
            <a:lvl7pPr marL="3200400" lvl="6" indent="-228600" algn="l">
              <a:lnSpc>
                <a:spcPct val="100000"/>
              </a:lnSpc>
              <a:spcBef>
                <a:spcPts val="240"/>
              </a:spcBef>
              <a:spcAft>
                <a:spcPts val="0"/>
              </a:spcAft>
              <a:buClr>
                <a:schemeClr val="dk1"/>
              </a:buClr>
              <a:buSzPts val="1200"/>
              <a:buFont typeface="Arial"/>
              <a:buNone/>
              <a:defRPr sz="1200" b="1"/>
            </a:lvl7pPr>
            <a:lvl8pPr marL="3657600" lvl="7" indent="-228600" algn="l">
              <a:lnSpc>
                <a:spcPct val="100000"/>
              </a:lnSpc>
              <a:spcBef>
                <a:spcPts val="240"/>
              </a:spcBef>
              <a:spcAft>
                <a:spcPts val="0"/>
              </a:spcAft>
              <a:buClr>
                <a:schemeClr val="dk1"/>
              </a:buClr>
              <a:buSzPts val="1200"/>
              <a:buFont typeface="Arial"/>
              <a:buNone/>
              <a:defRPr sz="1200" b="1"/>
            </a:lvl8pPr>
            <a:lvl9pPr marL="4114800" lvl="8" indent="-228600" algn="l">
              <a:lnSpc>
                <a:spcPct val="100000"/>
              </a:lnSpc>
              <a:spcBef>
                <a:spcPts val="240"/>
              </a:spcBef>
              <a:spcAft>
                <a:spcPts val="0"/>
              </a:spcAft>
              <a:buClr>
                <a:schemeClr val="dk1"/>
              </a:buClr>
              <a:buSzPts val="1200"/>
              <a:buFont typeface="Arial"/>
              <a:buNone/>
              <a:defRPr sz="1200" b="1"/>
            </a:lvl9pPr>
          </a:lstStyle>
          <a:p>
            <a:endParaRPr/>
          </a:p>
        </p:txBody>
      </p:sp>
      <p:sp>
        <p:nvSpPr>
          <p:cNvPr id="114" name="Google Shape;114;p12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Font typeface="Arial"/>
              <a:buChar char="•"/>
              <a:defRPr sz="1800"/>
            </a:lvl1pPr>
            <a:lvl2pPr marL="914400" lvl="1" indent="-323850" algn="l">
              <a:lnSpc>
                <a:spcPct val="100000"/>
              </a:lnSpc>
              <a:spcBef>
                <a:spcPts val="300"/>
              </a:spcBef>
              <a:spcAft>
                <a:spcPts val="0"/>
              </a:spcAft>
              <a:buClr>
                <a:schemeClr val="dk1"/>
              </a:buClr>
              <a:buSzPts val="1500"/>
              <a:buFont typeface="Arial"/>
              <a:buChar char="–"/>
              <a:defRPr sz="1500"/>
            </a:lvl2pPr>
            <a:lvl3pPr marL="1371600" lvl="2" indent="-314325" algn="l">
              <a:lnSpc>
                <a:spcPct val="100000"/>
              </a:lnSpc>
              <a:spcBef>
                <a:spcPts val="270"/>
              </a:spcBef>
              <a:spcAft>
                <a:spcPts val="0"/>
              </a:spcAft>
              <a:buClr>
                <a:schemeClr val="dk1"/>
              </a:buClr>
              <a:buSzPts val="1350"/>
              <a:buFont typeface="Arial"/>
              <a:buChar char="•"/>
              <a:defRPr sz="1350"/>
            </a:lvl3pPr>
            <a:lvl4pPr marL="1828800" lvl="3" indent="-304800" algn="l">
              <a:lnSpc>
                <a:spcPct val="100000"/>
              </a:lnSpc>
              <a:spcBef>
                <a:spcPts val="240"/>
              </a:spcBef>
              <a:spcAft>
                <a:spcPts val="0"/>
              </a:spcAft>
              <a:buClr>
                <a:schemeClr val="dk1"/>
              </a:buClr>
              <a:buSzPts val="1200"/>
              <a:buFont typeface="Arial"/>
              <a:buChar char="–"/>
              <a:defRPr sz="1200"/>
            </a:lvl4pPr>
            <a:lvl5pPr marL="2286000" lvl="4" indent="-304800" algn="l">
              <a:lnSpc>
                <a:spcPct val="100000"/>
              </a:lnSpc>
              <a:spcBef>
                <a:spcPts val="240"/>
              </a:spcBef>
              <a:spcAft>
                <a:spcPts val="0"/>
              </a:spcAft>
              <a:buClr>
                <a:schemeClr val="dk1"/>
              </a:buClr>
              <a:buSzPts val="1200"/>
              <a:buFont typeface="Arial"/>
              <a:buChar char="»"/>
              <a:defRPr sz="1200"/>
            </a:lvl5pPr>
            <a:lvl6pPr marL="2743200" lvl="5" indent="-304800" algn="l">
              <a:lnSpc>
                <a:spcPct val="100000"/>
              </a:lnSpc>
              <a:spcBef>
                <a:spcPts val="240"/>
              </a:spcBef>
              <a:spcAft>
                <a:spcPts val="0"/>
              </a:spcAft>
              <a:buClr>
                <a:schemeClr val="dk1"/>
              </a:buClr>
              <a:buSzPts val="1200"/>
              <a:buFont typeface="Arial"/>
              <a:buChar char="»"/>
              <a:defRPr sz="1200"/>
            </a:lvl6pPr>
            <a:lvl7pPr marL="3200400" lvl="6" indent="-304800" algn="l">
              <a:lnSpc>
                <a:spcPct val="100000"/>
              </a:lnSpc>
              <a:spcBef>
                <a:spcPts val="240"/>
              </a:spcBef>
              <a:spcAft>
                <a:spcPts val="0"/>
              </a:spcAft>
              <a:buClr>
                <a:schemeClr val="dk1"/>
              </a:buClr>
              <a:buSzPts val="1200"/>
              <a:buFont typeface="Arial"/>
              <a:buChar char="»"/>
              <a:defRPr sz="1200"/>
            </a:lvl7pPr>
            <a:lvl8pPr marL="3657600" lvl="7" indent="-304800" algn="l">
              <a:lnSpc>
                <a:spcPct val="100000"/>
              </a:lnSpc>
              <a:spcBef>
                <a:spcPts val="240"/>
              </a:spcBef>
              <a:spcAft>
                <a:spcPts val="0"/>
              </a:spcAft>
              <a:buClr>
                <a:schemeClr val="dk1"/>
              </a:buClr>
              <a:buSzPts val="1200"/>
              <a:buFont typeface="Arial"/>
              <a:buChar char="»"/>
              <a:defRPr sz="1200"/>
            </a:lvl8pPr>
            <a:lvl9pPr marL="4114800" lvl="8" indent="-304800" algn="l">
              <a:lnSpc>
                <a:spcPct val="100000"/>
              </a:lnSpc>
              <a:spcBef>
                <a:spcPts val="240"/>
              </a:spcBef>
              <a:spcAft>
                <a:spcPts val="0"/>
              </a:spcAft>
              <a:buClr>
                <a:schemeClr val="dk1"/>
              </a:buClr>
              <a:buSzPts val="1200"/>
              <a:buFont typeface="Arial"/>
              <a:buChar char="»"/>
              <a:defRPr sz="1200"/>
            </a:lvl9pPr>
          </a:lstStyle>
          <a:p>
            <a:endParaRPr/>
          </a:p>
        </p:txBody>
      </p:sp>
      <p:sp>
        <p:nvSpPr>
          <p:cNvPr id="115" name="Google Shape;115;p126"/>
          <p:cNvSpPr txBox="1">
            <a:spLocks noGrp="1"/>
          </p:cNvSpPr>
          <p:nvPr>
            <p:ph type="body" idx="3"/>
          </p:nvPr>
        </p:nvSpPr>
        <p:spPr>
          <a:xfrm>
            <a:off x="4645027"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360"/>
              </a:spcBef>
              <a:spcAft>
                <a:spcPts val="0"/>
              </a:spcAft>
              <a:buClr>
                <a:schemeClr val="dk1"/>
              </a:buClr>
              <a:buSzPts val="1800"/>
              <a:buFont typeface="Arial"/>
              <a:buNone/>
              <a:defRPr sz="1800" b="1"/>
            </a:lvl1pPr>
            <a:lvl2pPr marL="914400" lvl="1" indent="-228600" algn="l">
              <a:lnSpc>
                <a:spcPct val="100000"/>
              </a:lnSpc>
              <a:spcBef>
                <a:spcPts val="300"/>
              </a:spcBef>
              <a:spcAft>
                <a:spcPts val="0"/>
              </a:spcAft>
              <a:buClr>
                <a:schemeClr val="dk1"/>
              </a:buClr>
              <a:buSzPts val="1500"/>
              <a:buFont typeface="Arial"/>
              <a:buNone/>
              <a:defRPr sz="1500" b="1"/>
            </a:lvl2pPr>
            <a:lvl3pPr marL="1371600" lvl="2" indent="-228600" algn="l">
              <a:lnSpc>
                <a:spcPct val="100000"/>
              </a:lnSpc>
              <a:spcBef>
                <a:spcPts val="270"/>
              </a:spcBef>
              <a:spcAft>
                <a:spcPts val="0"/>
              </a:spcAft>
              <a:buClr>
                <a:schemeClr val="dk1"/>
              </a:buClr>
              <a:buSzPts val="1350"/>
              <a:buFont typeface="Arial"/>
              <a:buNone/>
              <a:defRPr sz="1350" b="1"/>
            </a:lvl3pPr>
            <a:lvl4pPr marL="1828800" lvl="3" indent="-228600" algn="l">
              <a:lnSpc>
                <a:spcPct val="100000"/>
              </a:lnSpc>
              <a:spcBef>
                <a:spcPts val="240"/>
              </a:spcBef>
              <a:spcAft>
                <a:spcPts val="0"/>
              </a:spcAft>
              <a:buClr>
                <a:schemeClr val="dk1"/>
              </a:buClr>
              <a:buSzPts val="1200"/>
              <a:buFont typeface="Arial"/>
              <a:buNone/>
              <a:defRPr sz="1200" b="1"/>
            </a:lvl4pPr>
            <a:lvl5pPr marL="2286000" lvl="4" indent="-228600" algn="l">
              <a:lnSpc>
                <a:spcPct val="100000"/>
              </a:lnSpc>
              <a:spcBef>
                <a:spcPts val="240"/>
              </a:spcBef>
              <a:spcAft>
                <a:spcPts val="0"/>
              </a:spcAft>
              <a:buClr>
                <a:schemeClr val="dk1"/>
              </a:buClr>
              <a:buSzPts val="1200"/>
              <a:buFont typeface="Arial"/>
              <a:buNone/>
              <a:defRPr sz="1200" b="1"/>
            </a:lvl5pPr>
            <a:lvl6pPr marL="2743200" lvl="5" indent="-228600" algn="l">
              <a:lnSpc>
                <a:spcPct val="100000"/>
              </a:lnSpc>
              <a:spcBef>
                <a:spcPts val="240"/>
              </a:spcBef>
              <a:spcAft>
                <a:spcPts val="0"/>
              </a:spcAft>
              <a:buClr>
                <a:schemeClr val="dk1"/>
              </a:buClr>
              <a:buSzPts val="1200"/>
              <a:buFont typeface="Arial"/>
              <a:buNone/>
              <a:defRPr sz="1200" b="1"/>
            </a:lvl6pPr>
            <a:lvl7pPr marL="3200400" lvl="6" indent="-228600" algn="l">
              <a:lnSpc>
                <a:spcPct val="100000"/>
              </a:lnSpc>
              <a:spcBef>
                <a:spcPts val="240"/>
              </a:spcBef>
              <a:spcAft>
                <a:spcPts val="0"/>
              </a:spcAft>
              <a:buClr>
                <a:schemeClr val="dk1"/>
              </a:buClr>
              <a:buSzPts val="1200"/>
              <a:buFont typeface="Arial"/>
              <a:buNone/>
              <a:defRPr sz="1200" b="1"/>
            </a:lvl7pPr>
            <a:lvl8pPr marL="3657600" lvl="7" indent="-228600" algn="l">
              <a:lnSpc>
                <a:spcPct val="100000"/>
              </a:lnSpc>
              <a:spcBef>
                <a:spcPts val="240"/>
              </a:spcBef>
              <a:spcAft>
                <a:spcPts val="0"/>
              </a:spcAft>
              <a:buClr>
                <a:schemeClr val="dk1"/>
              </a:buClr>
              <a:buSzPts val="1200"/>
              <a:buFont typeface="Arial"/>
              <a:buNone/>
              <a:defRPr sz="1200" b="1"/>
            </a:lvl8pPr>
            <a:lvl9pPr marL="4114800" lvl="8" indent="-228600" algn="l">
              <a:lnSpc>
                <a:spcPct val="100000"/>
              </a:lnSpc>
              <a:spcBef>
                <a:spcPts val="240"/>
              </a:spcBef>
              <a:spcAft>
                <a:spcPts val="0"/>
              </a:spcAft>
              <a:buClr>
                <a:schemeClr val="dk1"/>
              </a:buClr>
              <a:buSzPts val="1200"/>
              <a:buFont typeface="Arial"/>
              <a:buNone/>
              <a:defRPr sz="1200" b="1"/>
            </a:lvl9pPr>
          </a:lstStyle>
          <a:p>
            <a:endParaRPr/>
          </a:p>
        </p:txBody>
      </p:sp>
      <p:sp>
        <p:nvSpPr>
          <p:cNvPr id="116" name="Google Shape;116;p126"/>
          <p:cNvSpPr txBox="1">
            <a:spLocks noGrp="1"/>
          </p:cNvSpPr>
          <p:nvPr>
            <p:ph type="body" idx="4"/>
          </p:nvPr>
        </p:nvSpPr>
        <p:spPr>
          <a:xfrm>
            <a:off x="4645027" y="2174875"/>
            <a:ext cx="4041775" cy="3951288"/>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Font typeface="Arial"/>
              <a:buChar char="•"/>
              <a:defRPr sz="1800"/>
            </a:lvl1pPr>
            <a:lvl2pPr marL="914400" lvl="1" indent="-323850" algn="l">
              <a:lnSpc>
                <a:spcPct val="100000"/>
              </a:lnSpc>
              <a:spcBef>
                <a:spcPts val="300"/>
              </a:spcBef>
              <a:spcAft>
                <a:spcPts val="0"/>
              </a:spcAft>
              <a:buClr>
                <a:schemeClr val="dk1"/>
              </a:buClr>
              <a:buSzPts val="1500"/>
              <a:buFont typeface="Arial"/>
              <a:buChar char="–"/>
              <a:defRPr sz="1500"/>
            </a:lvl2pPr>
            <a:lvl3pPr marL="1371600" lvl="2" indent="-314325" algn="l">
              <a:lnSpc>
                <a:spcPct val="100000"/>
              </a:lnSpc>
              <a:spcBef>
                <a:spcPts val="270"/>
              </a:spcBef>
              <a:spcAft>
                <a:spcPts val="0"/>
              </a:spcAft>
              <a:buClr>
                <a:schemeClr val="dk1"/>
              </a:buClr>
              <a:buSzPts val="1350"/>
              <a:buFont typeface="Arial"/>
              <a:buChar char="•"/>
              <a:defRPr sz="1350"/>
            </a:lvl3pPr>
            <a:lvl4pPr marL="1828800" lvl="3" indent="-304800" algn="l">
              <a:lnSpc>
                <a:spcPct val="100000"/>
              </a:lnSpc>
              <a:spcBef>
                <a:spcPts val="240"/>
              </a:spcBef>
              <a:spcAft>
                <a:spcPts val="0"/>
              </a:spcAft>
              <a:buClr>
                <a:schemeClr val="dk1"/>
              </a:buClr>
              <a:buSzPts val="1200"/>
              <a:buFont typeface="Arial"/>
              <a:buChar char="–"/>
              <a:defRPr sz="1200"/>
            </a:lvl4pPr>
            <a:lvl5pPr marL="2286000" lvl="4" indent="-304800" algn="l">
              <a:lnSpc>
                <a:spcPct val="100000"/>
              </a:lnSpc>
              <a:spcBef>
                <a:spcPts val="240"/>
              </a:spcBef>
              <a:spcAft>
                <a:spcPts val="0"/>
              </a:spcAft>
              <a:buClr>
                <a:schemeClr val="dk1"/>
              </a:buClr>
              <a:buSzPts val="1200"/>
              <a:buFont typeface="Arial"/>
              <a:buChar char="»"/>
              <a:defRPr sz="1200"/>
            </a:lvl5pPr>
            <a:lvl6pPr marL="2743200" lvl="5" indent="-304800" algn="l">
              <a:lnSpc>
                <a:spcPct val="100000"/>
              </a:lnSpc>
              <a:spcBef>
                <a:spcPts val="240"/>
              </a:spcBef>
              <a:spcAft>
                <a:spcPts val="0"/>
              </a:spcAft>
              <a:buClr>
                <a:schemeClr val="dk1"/>
              </a:buClr>
              <a:buSzPts val="1200"/>
              <a:buFont typeface="Arial"/>
              <a:buChar char="»"/>
              <a:defRPr sz="1200"/>
            </a:lvl6pPr>
            <a:lvl7pPr marL="3200400" lvl="6" indent="-304800" algn="l">
              <a:lnSpc>
                <a:spcPct val="100000"/>
              </a:lnSpc>
              <a:spcBef>
                <a:spcPts val="240"/>
              </a:spcBef>
              <a:spcAft>
                <a:spcPts val="0"/>
              </a:spcAft>
              <a:buClr>
                <a:schemeClr val="dk1"/>
              </a:buClr>
              <a:buSzPts val="1200"/>
              <a:buFont typeface="Arial"/>
              <a:buChar char="»"/>
              <a:defRPr sz="1200"/>
            </a:lvl7pPr>
            <a:lvl8pPr marL="3657600" lvl="7" indent="-304800" algn="l">
              <a:lnSpc>
                <a:spcPct val="100000"/>
              </a:lnSpc>
              <a:spcBef>
                <a:spcPts val="240"/>
              </a:spcBef>
              <a:spcAft>
                <a:spcPts val="0"/>
              </a:spcAft>
              <a:buClr>
                <a:schemeClr val="dk1"/>
              </a:buClr>
              <a:buSzPts val="1200"/>
              <a:buFont typeface="Arial"/>
              <a:buChar char="»"/>
              <a:defRPr sz="1200"/>
            </a:lvl8pPr>
            <a:lvl9pPr marL="4114800" lvl="8" indent="-304800" algn="l">
              <a:lnSpc>
                <a:spcPct val="100000"/>
              </a:lnSpc>
              <a:spcBef>
                <a:spcPts val="240"/>
              </a:spcBef>
              <a:spcAft>
                <a:spcPts val="0"/>
              </a:spcAft>
              <a:buClr>
                <a:schemeClr val="dk1"/>
              </a:buClr>
              <a:buSzPts val="1200"/>
              <a:buFont typeface="Arial"/>
              <a:buChar char="»"/>
              <a:defRPr sz="1200"/>
            </a:lvl9pPr>
          </a:lstStyle>
          <a:p>
            <a:endParaRPr/>
          </a:p>
        </p:txBody>
      </p:sp>
      <p:sp>
        <p:nvSpPr>
          <p:cNvPr id="117" name="Google Shape;117;p12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12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1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0379339"/>
      </p:ext>
    </p:extLst>
  </p:cSld>
  <p:clrMapOvr>
    <a:masterClrMapping/>
  </p:clrMapOvr>
  <p:transition advClick="0" advTm="7000">
    <p:cut/>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0"/>
        <p:cNvGrpSpPr/>
        <p:nvPr/>
      </p:nvGrpSpPr>
      <p:grpSpPr>
        <a:xfrm>
          <a:off x="0" y="0"/>
          <a:ext cx="0" cy="0"/>
          <a:chOff x="0" y="0"/>
          <a:chExt cx="0" cy="0"/>
        </a:xfrm>
      </p:grpSpPr>
      <p:sp>
        <p:nvSpPr>
          <p:cNvPr id="121" name="Google Shape;121;p1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22" name="Google Shape;122;p12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3" name="Google Shape;123;p12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12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6628047"/>
      </p:ext>
    </p:extLst>
  </p:cSld>
  <p:clrMapOvr>
    <a:masterClrMapping/>
  </p:clrMapOvr>
  <p:transition advClick="0" advTm="7000">
    <p:cut/>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5"/>
        <p:cNvGrpSpPr/>
        <p:nvPr/>
      </p:nvGrpSpPr>
      <p:grpSpPr>
        <a:xfrm>
          <a:off x="0" y="0"/>
          <a:ext cx="0" cy="0"/>
          <a:chOff x="0" y="0"/>
          <a:chExt cx="0" cy="0"/>
        </a:xfrm>
      </p:grpSpPr>
      <p:sp>
        <p:nvSpPr>
          <p:cNvPr id="126" name="Google Shape;126;p12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12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12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03365098"/>
      </p:ext>
    </p:extLst>
  </p:cSld>
  <p:clrMapOvr>
    <a:masterClrMapping/>
  </p:clrMapOvr>
  <p:transition advClick="0" advTm="7000">
    <p:cut/>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129"/>
        <p:cNvGrpSpPr/>
        <p:nvPr/>
      </p:nvGrpSpPr>
      <p:grpSpPr>
        <a:xfrm>
          <a:off x="0" y="0"/>
          <a:ext cx="0" cy="0"/>
          <a:chOff x="0" y="0"/>
          <a:chExt cx="0" cy="0"/>
        </a:xfrm>
      </p:grpSpPr>
      <p:sp>
        <p:nvSpPr>
          <p:cNvPr id="130" name="Google Shape;130;p129"/>
          <p:cNvSpPr txBox="1">
            <a:spLocks noGrp="1"/>
          </p:cNvSpPr>
          <p:nvPr>
            <p:ph type="title"/>
          </p:nvPr>
        </p:nvSpPr>
        <p:spPr>
          <a:xfrm>
            <a:off x="457202" y="273050"/>
            <a:ext cx="3008313" cy="11620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15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31" name="Google Shape;131;p129"/>
          <p:cNvSpPr txBox="1">
            <a:spLocks noGrp="1"/>
          </p:cNvSpPr>
          <p:nvPr>
            <p:ph type="body" idx="1"/>
          </p:nvPr>
        </p:nvSpPr>
        <p:spPr>
          <a:xfrm>
            <a:off x="3575050" y="273054"/>
            <a:ext cx="5111750" cy="5853113"/>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Font typeface="Arial"/>
              <a:buChar char="•"/>
              <a:defRPr sz="2400"/>
            </a:lvl1pPr>
            <a:lvl2pPr marL="914400" lvl="1" indent="-361950" algn="l">
              <a:lnSpc>
                <a:spcPct val="100000"/>
              </a:lnSpc>
              <a:spcBef>
                <a:spcPts val="420"/>
              </a:spcBef>
              <a:spcAft>
                <a:spcPts val="0"/>
              </a:spcAft>
              <a:buClr>
                <a:schemeClr val="dk1"/>
              </a:buClr>
              <a:buSzPts val="2100"/>
              <a:buFont typeface="Arial"/>
              <a:buChar char="–"/>
              <a:defRPr sz="2100"/>
            </a:lvl2pPr>
            <a:lvl3pPr marL="1371600" lvl="2" indent="-342900" algn="l">
              <a:lnSpc>
                <a:spcPct val="100000"/>
              </a:lnSpc>
              <a:spcBef>
                <a:spcPts val="360"/>
              </a:spcBef>
              <a:spcAft>
                <a:spcPts val="0"/>
              </a:spcAft>
              <a:buClr>
                <a:schemeClr val="dk1"/>
              </a:buClr>
              <a:buSzPts val="1800"/>
              <a:buFont typeface="Arial"/>
              <a:buChar char="•"/>
              <a:defRPr sz="1800"/>
            </a:lvl3pPr>
            <a:lvl4pPr marL="1828800" lvl="3" indent="-323850" algn="l">
              <a:lnSpc>
                <a:spcPct val="100000"/>
              </a:lnSpc>
              <a:spcBef>
                <a:spcPts val="300"/>
              </a:spcBef>
              <a:spcAft>
                <a:spcPts val="0"/>
              </a:spcAft>
              <a:buClr>
                <a:schemeClr val="dk1"/>
              </a:buClr>
              <a:buSzPts val="1500"/>
              <a:buFont typeface="Arial"/>
              <a:buChar char="–"/>
              <a:defRPr sz="1500"/>
            </a:lvl4pPr>
            <a:lvl5pPr marL="2286000" lvl="4" indent="-323850" algn="l">
              <a:lnSpc>
                <a:spcPct val="100000"/>
              </a:lnSpc>
              <a:spcBef>
                <a:spcPts val="300"/>
              </a:spcBef>
              <a:spcAft>
                <a:spcPts val="0"/>
              </a:spcAft>
              <a:buClr>
                <a:schemeClr val="dk1"/>
              </a:buClr>
              <a:buSzPts val="1500"/>
              <a:buFont typeface="Arial"/>
              <a:buChar char="»"/>
              <a:defRPr sz="1500"/>
            </a:lvl5pPr>
            <a:lvl6pPr marL="2743200" lvl="5" indent="-323850" algn="l">
              <a:lnSpc>
                <a:spcPct val="100000"/>
              </a:lnSpc>
              <a:spcBef>
                <a:spcPts val="300"/>
              </a:spcBef>
              <a:spcAft>
                <a:spcPts val="0"/>
              </a:spcAft>
              <a:buClr>
                <a:schemeClr val="dk1"/>
              </a:buClr>
              <a:buSzPts val="1500"/>
              <a:buFont typeface="Arial"/>
              <a:buChar char="»"/>
              <a:defRPr sz="1500"/>
            </a:lvl6pPr>
            <a:lvl7pPr marL="3200400" lvl="6" indent="-323850" algn="l">
              <a:lnSpc>
                <a:spcPct val="100000"/>
              </a:lnSpc>
              <a:spcBef>
                <a:spcPts val="300"/>
              </a:spcBef>
              <a:spcAft>
                <a:spcPts val="0"/>
              </a:spcAft>
              <a:buClr>
                <a:schemeClr val="dk1"/>
              </a:buClr>
              <a:buSzPts val="1500"/>
              <a:buFont typeface="Arial"/>
              <a:buChar char="»"/>
              <a:defRPr sz="1500"/>
            </a:lvl7pPr>
            <a:lvl8pPr marL="3657600" lvl="7" indent="-323850" algn="l">
              <a:lnSpc>
                <a:spcPct val="100000"/>
              </a:lnSpc>
              <a:spcBef>
                <a:spcPts val="300"/>
              </a:spcBef>
              <a:spcAft>
                <a:spcPts val="0"/>
              </a:spcAft>
              <a:buClr>
                <a:schemeClr val="dk1"/>
              </a:buClr>
              <a:buSzPts val="1500"/>
              <a:buFont typeface="Arial"/>
              <a:buChar char="»"/>
              <a:defRPr sz="1500"/>
            </a:lvl8pPr>
            <a:lvl9pPr marL="4114800" lvl="8" indent="-323850" algn="l">
              <a:lnSpc>
                <a:spcPct val="100000"/>
              </a:lnSpc>
              <a:spcBef>
                <a:spcPts val="300"/>
              </a:spcBef>
              <a:spcAft>
                <a:spcPts val="0"/>
              </a:spcAft>
              <a:buClr>
                <a:schemeClr val="dk1"/>
              </a:buClr>
              <a:buSzPts val="1500"/>
              <a:buFont typeface="Arial"/>
              <a:buChar char="»"/>
              <a:defRPr sz="1500"/>
            </a:lvl9pPr>
          </a:lstStyle>
          <a:p>
            <a:endParaRPr/>
          </a:p>
        </p:txBody>
      </p:sp>
      <p:sp>
        <p:nvSpPr>
          <p:cNvPr id="132" name="Google Shape;132;p129"/>
          <p:cNvSpPr txBox="1">
            <a:spLocks noGrp="1"/>
          </p:cNvSpPr>
          <p:nvPr>
            <p:ph type="body" idx="2"/>
          </p:nvPr>
        </p:nvSpPr>
        <p:spPr>
          <a:xfrm>
            <a:off x="457202" y="1435103"/>
            <a:ext cx="3008313" cy="4691063"/>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10"/>
              </a:spcBef>
              <a:spcAft>
                <a:spcPts val="0"/>
              </a:spcAft>
              <a:buClr>
                <a:schemeClr val="dk1"/>
              </a:buClr>
              <a:buSzPts val="1050"/>
              <a:buFont typeface="Arial"/>
              <a:buNone/>
              <a:defRPr sz="1050"/>
            </a:lvl1pPr>
            <a:lvl2pPr marL="914400" lvl="1" indent="-228600" algn="l">
              <a:lnSpc>
                <a:spcPct val="100000"/>
              </a:lnSpc>
              <a:spcBef>
                <a:spcPts val="180"/>
              </a:spcBef>
              <a:spcAft>
                <a:spcPts val="0"/>
              </a:spcAft>
              <a:buClr>
                <a:schemeClr val="dk1"/>
              </a:buClr>
              <a:buSzPts val="900"/>
              <a:buFont typeface="Arial"/>
              <a:buNone/>
              <a:defRPr sz="900"/>
            </a:lvl2pPr>
            <a:lvl3pPr marL="1371600" lvl="2" indent="-228600" algn="l">
              <a:lnSpc>
                <a:spcPct val="100000"/>
              </a:lnSpc>
              <a:spcBef>
                <a:spcPts val="150"/>
              </a:spcBef>
              <a:spcAft>
                <a:spcPts val="0"/>
              </a:spcAft>
              <a:buClr>
                <a:schemeClr val="dk1"/>
              </a:buClr>
              <a:buSzPts val="750"/>
              <a:buFont typeface="Arial"/>
              <a:buNone/>
              <a:defRPr sz="750"/>
            </a:lvl3pPr>
            <a:lvl4pPr marL="1828800" lvl="3" indent="-228600" algn="l">
              <a:lnSpc>
                <a:spcPct val="100000"/>
              </a:lnSpc>
              <a:spcBef>
                <a:spcPts val="135"/>
              </a:spcBef>
              <a:spcAft>
                <a:spcPts val="0"/>
              </a:spcAft>
              <a:buClr>
                <a:schemeClr val="dk1"/>
              </a:buClr>
              <a:buSzPts val="675"/>
              <a:buFont typeface="Arial"/>
              <a:buNone/>
              <a:defRPr sz="675"/>
            </a:lvl4pPr>
            <a:lvl5pPr marL="2286000" lvl="4" indent="-228600" algn="l">
              <a:lnSpc>
                <a:spcPct val="100000"/>
              </a:lnSpc>
              <a:spcBef>
                <a:spcPts val="135"/>
              </a:spcBef>
              <a:spcAft>
                <a:spcPts val="0"/>
              </a:spcAft>
              <a:buClr>
                <a:schemeClr val="dk1"/>
              </a:buClr>
              <a:buSzPts val="675"/>
              <a:buFont typeface="Arial"/>
              <a:buNone/>
              <a:defRPr sz="675"/>
            </a:lvl5pPr>
            <a:lvl6pPr marL="2743200" lvl="5" indent="-228600" algn="l">
              <a:lnSpc>
                <a:spcPct val="100000"/>
              </a:lnSpc>
              <a:spcBef>
                <a:spcPts val="135"/>
              </a:spcBef>
              <a:spcAft>
                <a:spcPts val="0"/>
              </a:spcAft>
              <a:buClr>
                <a:schemeClr val="dk1"/>
              </a:buClr>
              <a:buSzPts val="675"/>
              <a:buFont typeface="Arial"/>
              <a:buNone/>
              <a:defRPr sz="675"/>
            </a:lvl6pPr>
            <a:lvl7pPr marL="3200400" lvl="6" indent="-228600" algn="l">
              <a:lnSpc>
                <a:spcPct val="100000"/>
              </a:lnSpc>
              <a:spcBef>
                <a:spcPts val="135"/>
              </a:spcBef>
              <a:spcAft>
                <a:spcPts val="0"/>
              </a:spcAft>
              <a:buClr>
                <a:schemeClr val="dk1"/>
              </a:buClr>
              <a:buSzPts val="675"/>
              <a:buFont typeface="Arial"/>
              <a:buNone/>
              <a:defRPr sz="675"/>
            </a:lvl7pPr>
            <a:lvl8pPr marL="3657600" lvl="7" indent="-228600" algn="l">
              <a:lnSpc>
                <a:spcPct val="100000"/>
              </a:lnSpc>
              <a:spcBef>
                <a:spcPts val="135"/>
              </a:spcBef>
              <a:spcAft>
                <a:spcPts val="0"/>
              </a:spcAft>
              <a:buClr>
                <a:schemeClr val="dk1"/>
              </a:buClr>
              <a:buSzPts val="675"/>
              <a:buFont typeface="Arial"/>
              <a:buNone/>
              <a:defRPr sz="675"/>
            </a:lvl8pPr>
            <a:lvl9pPr marL="4114800" lvl="8" indent="-228600" algn="l">
              <a:lnSpc>
                <a:spcPct val="100000"/>
              </a:lnSpc>
              <a:spcBef>
                <a:spcPts val="135"/>
              </a:spcBef>
              <a:spcAft>
                <a:spcPts val="0"/>
              </a:spcAft>
              <a:buClr>
                <a:schemeClr val="dk1"/>
              </a:buClr>
              <a:buSzPts val="675"/>
              <a:buFont typeface="Arial"/>
              <a:buNone/>
              <a:defRPr sz="675"/>
            </a:lvl9pPr>
          </a:lstStyle>
          <a:p>
            <a:endParaRPr/>
          </a:p>
        </p:txBody>
      </p:sp>
      <p:sp>
        <p:nvSpPr>
          <p:cNvPr id="133" name="Google Shape;133;p12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4" name="Google Shape;134;p12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12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36722014"/>
      </p:ext>
    </p:extLst>
  </p:cSld>
  <p:clrMapOvr>
    <a:masterClrMapping/>
  </p:clrMapOvr>
  <p:transition advClick="0" advTm="7000">
    <p:cut/>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136"/>
        <p:cNvGrpSpPr/>
        <p:nvPr/>
      </p:nvGrpSpPr>
      <p:grpSpPr>
        <a:xfrm>
          <a:off x="0" y="0"/>
          <a:ext cx="0" cy="0"/>
          <a:chOff x="0" y="0"/>
          <a:chExt cx="0" cy="0"/>
        </a:xfrm>
      </p:grpSpPr>
      <p:sp>
        <p:nvSpPr>
          <p:cNvPr id="137" name="Google Shape;137;p13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15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38" name="Google Shape;138;p130"/>
          <p:cNvSpPr>
            <a:spLocks noGrp="1"/>
          </p:cNvSpPr>
          <p:nvPr>
            <p:ph type="pic" idx="2"/>
          </p:nvPr>
        </p:nvSpPr>
        <p:spPr>
          <a:xfrm>
            <a:off x="1792288" y="612775"/>
            <a:ext cx="5486400" cy="4114800"/>
          </a:xfrm>
          <a:prstGeom prst="rect">
            <a:avLst/>
          </a:prstGeom>
          <a:noFill/>
          <a:ln>
            <a:noFill/>
          </a:ln>
        </p:spPr>
      </p:sp>
      <p:sp>
        <p:nvSpPr>
          <p:cNvPr id="139" name="Google Shape;139;p13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10"/>
              </a:spcBef>
              <a:spcAft>
                <a:spcPts val="0"/>
              </a:spcAft>
              <a:buClr>
                <a:schemeClr val="dk1"/>
              </a:buClr>
              <a:buSzPts val="1050"/>
              <a:buFont typeface="Arial"/>
              <a:buNone/>
              <a:defRPr sz="1050"/>
            </a:lvl1pPr>
            <a:lvl2pPr marL="914400" lvl="1" indent="-228600" algn="l">
              <a:lnSpc>
                <a:spcPct val="100000"/>
              </a:lnSpc>
              <a:spcBef>
                <a:spcPts val="180"/>
              </a:spcBef>
              <a:spcAft>
                <a:spcPts val="0"/>
              </a:spcAft>
              <a:buClr>
                <a:schemeClr val="dk1"/>
              </a:buClr>
              <a:buSzPts val="900"/>
              <a:buFont typeface="Arial"/>
              <a:buNone/>
              <a:defRPr sz="900"/>
            </a:lvl2pPr>
            <a:lvl3pPr marL="1371600" lvl="2" indent="-228600" algn="l">
              <a:lnSpc>
                <a:spcPct val="100000"/>
              </a:lnSpc>
              <a:spcBef>
                <a:spcPts val="150"/>
              </a:spcBef>
              <a:spcAft>
                <a:spcPts val="0"/>
              </a:spcAft>
              <a:buClr>
                <a:schemeClr val="dk1"/>
              </a:buClr>
              <a:buSzPts val="750"/>
              <a:buFont typeface="Arial"/>
              <a:buNone/>
              <a:defRPr sz="750"/>
            </a:lvl3pPr>
            <a:lvl4pPr marL="1828800" lvl="3" indent="-228600" algn="l">
              <a:lnSpc>
                <a:spcPct val="100000"/>
              </a:lnSpc>
              <a:spcBef>
                <a:spcPts val="135"/>
              </a:spcBef>
              <a:spcAft>
                <a:spcPts val="0"/>
              </a:spcAft>
              <a:buClr>
                <a:schemeClr val="dk1"/>
              </a:buClr>
              <a:buSzPts val="675"/>
              <a:buFont typeface="Arial"/>
              <a:buNone/>
              <a:defRPr sz="675"/>
            </a:lvl4pPr>
            <a:lvl5pPr marL="2286000" lvl="4" indent="-228600" algn="l">
              <a:lnSpc>
                <a:spcPct val="100000"/>
              </a:lnSpc>
              <a:spcBef>
                <a:spcPts val="135"/>
              </a:spcBef>
              <a:spcAft>
                <a:spcPts val="0"/>
              </a:spcAft>
              <a:buClr>
                <a:schemeClr val="dk1"/>
              </a:buClr>
              <a:buSzPts val="675"/>
              <a:buFont typeface="Arial"/>
              <a:buNone/>
              <a:defRPr sz="675"/>
            </a:lvl5pPr>
            <a:lvl6pPr marL="2743200" lvl="5" indent="-228600" algn="l">
              <a:lnSpc>
                <a:spcPct val="100000"/>
              </a:lnSpc>
              <a:spcBef>
                <a:spcPts val="135"/>
              </a:spcBef>
              <a:spcAft>
                <a:spcPts val="0"/>
              </a:spcAft>
              <a:buClr>
                <a:schemeClr val="dk1"/>
              </a:buClr>
              <a:buSzPts val="675"/>
              <a:buFont typeface="Arial"/>
              <a:buNone/>
              <a:defRPr sz="675"/>
            </a:lvl6pPr>
            <a:lvl7pPr marL="3200400" lvl="6" indent="-228600" algn="l">
              <a:lnSpc>
                <a:spcPct val="100000"/>
              </a:lnSpc>
              <a:spcBef>
                <a:spcPts val="135"/>
              </a:spcBef>
              <a:spcAft>
                <a:spcPts val="0"/>
              </a:spcAft>
              <a:buClr>
                <a:schemeClr val="dk1"/>
              </a:buClr>
              <a:buSzPts val="675"/>
              <a:buFont typeface="Arial"/>
              <a:buNone/>
              <a:defRPr sz="675"/>
            </a:lvl7pPr>
            <a:lvl8pPr marL="3657600" lvl="7" indent="-228600" algn="l">
              <a:lnSpc>
                <a:spcPct val="100000"/>
              </a:lnSpc>
              <a:spcBef>
                <a:spcPts val="135"/>
              </a:spcBef>
              <a:spcAft>
                <a:spcPts val="0"/>
              </a:spcAft>
              <a:buClr>
                <a:schemeClr val="dk1"/>
              </a:buClr>
              <a:buSzPts val="675"/>
              <a:buFont typeface="Arial"/>
              <a:buNone/>
              <a:defRPr sz="675"/>
            </a:lvl8pPr>
            <a:lvl9pPr marL="4114800" lvl="8" indent="-228600" algn="l">
              <a:lnSpc>
                <a:spcPct val="100000"/>
              </a:lnSpc>
              <a:spcBef>
                <a:spcPts val="135"/>
              </a:spcBef>
              <a:spcAft>
                <a:spcPts val="0"/>
              </a:spcAft>
              <a:buClr>
                <a:schemeClr val="dk1"/>
              </a:buClr>
              <a:buSzPts val="675"/>
              <a:buFont typeface="Arial"/>
              <a:buNone/>
              <a:defRPr sz="675"/>
            </a:lvl9pPr>
          </a:lstStyle>
          <a:p>
            <a:endParaRPr/>
          </a:p>
        </p:txBody>
      </p:sp>
      <p:sp>
        <p:nvSpPr>
          <p:cNvPr id="140" name="Google Shape;140;p13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1" name="Google Shape;141;p13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2" name="Google Shape;142;p13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77791868"/>
      </p:ext>
    </p:extLst>
  </p:cSld>
  <p:clrMapOvr>
    <a:masterClrMapping/>
  </p:clrMapOvr>
  <p:transition advClick="0" advTm="7000">
    <p:cut/>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43"/>
        <p:cNvGrpSpPr/>
        <p:nvPr/>
      </p:nvGrpSpPr>
      <p:grpSpPr>
        <a:xfrm>
          <a:off x="0" y="0"/>
          <a:ext cx="0" cy="0"/>
          <a:chOff x="0" y="0"/>
          <a:chExt cx="0" cy="0"/>
        </a:xfrm>
      </p:grpSpPr>
      <p:sp>
        <p:nvSpPr>
          <p:cNvPr id="144" name="Google Shape;144;p1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45" name="Google Shape;145;p131"/>
          <p:cNvSpPr txBox="1">
            <a:spLocks noGrp="1"/>
          </p:cNvSpPr>
          <p:nvPr>
            <p:ph type="body" idx="1"/>
          </p:nvPr>
        </p:nvSpPr>
        <p:spPr>
          <a:xfrm rot="5400000">
            <a:off x="2309019" y="-251615"/>
            <a:ext cx="4525963"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46" name="Google Shape;146;p13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7" name="Google Shape;147;p13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8" name="Google Shape;148;p13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22597271"/>
      </p:ext>
    </p:extLst>
  </p:cSld>
  <p:clrMapOvr>
    <a:masterClrMapping/>
  </p:clrMapOvr>
  <p:transition advClick="0" advTm="7000">
    <p:cut/>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49"/>
        <p:cNvGrpSpPr/>
        <p:nvPr/>
      </p:nvGrpSpPr>
      <p:grpSpPr>
        <a:xfrm>
          <a:off x="0" y="0"/>
          <a:ext cx="0" cy="0"/>
          <a:chOff x="0" y="0"/>
          <a:chExt cx="0" cy="0"/>
        </a:xfrm>
      </p:grpSpPr>
      <p:sp>
        <p:nvSpPr>
          <p:cNvPr id="150" name="Google Shape;150;p132"/>
          <p:cNvSpPr txBox="1">
            <a:spLocks noGrp="1"/>
          </p:cNvSpPr>
          <p:nvPr>
            <p:ph type="title"/>
          </p:nvPr>
        </p:nvSpPr>
        <p:spPr>
          <a:xfrm rot="5400000">
            <a:off x="4732338" y="2171705"/>
            <a:ext cx="5851525" cy="20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51" name="Google Shape;151;p132"/>
          <p:cNvSpPr txBox="1">
            <a:spLocks noGrp="1"/>
          </p:cNvSpPr>
          <p:nvPr>
            <p:ph type="body" idx="1"/>
          </p:nvPr>
        </p:nvSpPr>
        <p:spPr>
          <a:xfrm rot="5400000">
            <a:off x="541338" y="190504"/>
            <a:ext cx="5851525"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52" name="Google Shape;152;p13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13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4" name="Google Shape;154;p13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SzPts val="1050"/>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69256335"/>
      </p:ext>
    </p:extLst>
  </p:cSld>
  <p:clrMapOvr>
    <a:masterClrMapping/>
  </p:clrMapOvr>
  <p:transition advClick="0" advTm="7000">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5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5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5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5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53"/>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5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5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Arial"/>
                <a:ea typeface="Arial"/>
                <a:cs typeface="Arial"/>
                <a:sym typeface="Arial"/>
              </a:defRPr>
            </a:lvl1pPr>
            <a:lvl2pPr marL="0" marR="0" lvl="1" indent="0" algn="r">
              <a:spcBef>
                <a:spcPts val="0"/>
              </a:spcBef>
              <a:spcAft>
                <a:spcPts val="0"/>
              </a:spcAft>
              <a:buNone/>
              <a:defRPr sz="1200">
                <a:solidFill>
                  <a:srgbClr val="888888"/>
                </a:solidFill>
                <a:latin typeface="Arial"/>
                <a:ea typeface="Arial"/>
                <a:cs typeface="Arial"/>
                <a:sym typeface="Arial"/>
              </a:defRPr>
            </a:lvl2pPr>
            <a:lvl3pPr marL="0" marR="0" lvl="2" indent="0" algn="r">
              <a:spcBef>
                <a:spcPts val="0"/>
              </a:spcBef>
              <a:spcAft>
                <a:spcPts val="0"/>
              </a:spcAft>
              <a:buNone/>
              <a:defRPr sz="1200">
                <a:solidFill>
                  <a:srgbClr val="888888"/>
                </a:solidFill>
                <a:latin typeface="Arial"/>
                <a:ea typeface="Arial"/>
                <a:cs typeface="Arial"/>
                <a:sym typeface="Arial"/>
              </a:defRPr>
            </a:lvl3pPr>
            <a:lvl4pPr marL="0" marR="0" lvl="3" indent="0" algn="r">
              <a:spcBef>
                <a:spcPts val="0"/>
              </a:spcBef>
              <a:spcAft>
                <a:spcPts val="0"/>
              </a:spcAft>
              <a:buNone/>
              <a:defRPr sz="1200">
                <a:solidFill>
                  <a:srgbClr val="888888"/>
                </a:solidFill>
                <a:latin typeface="Arial"/>
                <a:ea typeface="Arial"/>
                <a:cs typeface="Arial"/>
                <a:sym typeface="Arial"/>
              </a:defRPr>
            </a:lvl4pPr>
            <a:lvl5pPr marL="0" marR="0" lvl="4" indent="0" algn="r">
              <a:spcBef>
                <a:spcPts val="0"/>
              </a:spcBef>
              <a:spcAft>
                <a:spcPts val="0"/>
              </a:spcAft>
              <a:buNone/>
              <a:defRPr sz="1200">
                <a:solidFill>
                  <a:srgbClr val="888888"/>
                </a:solidFill>
                <a:latin typeface="Arial"/>
                <a:ea typeface="Arial"/>
                <a:cs typeface="Arial"/>
                <a:sym typeface="Arial"/>
              </a:defRPr>
            </a:lvl5pPr>
            <a:lvl6pPr marL="0" marR="0" lvl="5" indent="0" algn="r">
              <a:spcBef>
                <a:spcPts val="0"/>
              </a:spcBef>
              <a:spcAft>
                <a:spcPts val="0"/>
              </a:spcAft>
              <a:buNone/>
              <a:defRPr sz="1200">
                <a:solidFill>
                  <a:srgbClr val="888888"/>
                </a:solidFill>
                <a:latin typeface="Arial"/>
                <a:ea typeface="Arial"/>
                <a:cs typeface="Arial"/>
                <a:sym typeface="Arial"/>
              </a:defRPr>
            </a:lvl6pPr>
            <a:lvl7pPr marL="0" marR="0" lvl="6" indent="0" algn="r">
              <a:spcBef>
                <a:spcPts val="0"/>
              </a:spcBef>
              <a:spcAft>
                <a:spcPts val="0"/>
              </a:spcAft>
              <a:buNone/>
              <a:defRPr sz="1200">
                <a:solidFill>
                  <a:srgbClr val="888888"/>
                </a:solidFill>
                <a:latin typeface="Arial"/>
                <a:ea typeface="Arial"/>
                <a:cs typeface="Arial"/>
                <a:sym typeface="Arial"/>
              </a:defRPr>
            </a:lvl7pPr>
            <a:lvl8pPr marL="0" marR="0" lvl="7" indent="0" algn="r">
              <a:spcBef>
                <a:spcPts val="0"/>
              </a:spcBef>
              <a:spcAft>
                <a:spcPts val="0"/>
              </a:spcAft>
              <a:buNone/>
              <a:defRPr sz="1200">
                <a:solidFill>
                  <a:srgbClr val="888888"/>
                </a:solidFill>
                <a:latin typeface="Arial"/>
                <a:ea typeface="Arial"/>
                <a:cs typeface="Arial"/>
                <a:sym typeface="Arial"/>
              </a:defRPr>
            </a:lvl8pPr>
            <a:lvl9pPr marL="0" marR="0" lvl="8" indent="0" algn="r">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theme" Target="../theme/theme3.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4.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4" Type="http://schemas.openxmlformats.org/officeDocument/2006/relationships/slideLayout" Target="../slideLayouts/slideLayout4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6.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7.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11" name="Google Shape;11;p2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86" name="Google Shape;86;p2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7" name="Google Shape;87;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9"/>
        <p:cNvGrpSpPr/>
        <p:nvPr/>
      </p:nvGrpSpPr>
      <p:grpSpPr>
        <a:xfrm>
          <a:off x="0" y="0"/>
          <a:ext cx="0" cy="0"/>
          <a:chOff x="0" y="0"/>
          <a:chExt cx="0" cy="0"/>
        </a:xfrm>
      </p:grpSpPr>
      <p:sp>
        <p:nvSpPr>
          <p:cNvPr id="160" name="Google Shape;160;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161" name="Google Shape;161;p2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62" name="Google Shape;162;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3" name="Google Shape;163;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4" name="Google Shape;164;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80" r:id="rId6"/>
    <p:sldLayoutId id="2147483681" r:id="rId7"/>
    <p:sldLayoutId id="2147483682" r:id="rId8"/>
    <p:sldLayoutId id="2147483683"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4"/>
        <p:cNvGrpSpPr/>
        <p:nvPr/>
      </p:nvGrpSpPr>
      <p:grpSpPr>
        <a:xfrm>
          <a:off x="0" y="0"/>
          <a:ext cx="0" cy="0"/>
          <a:chOff x="0" y="0"/>
          <a:chExt cx="0" cy="0"/>
        </a:xfrm>
      </p:grpSpPr>
      <p:sp>
        <p:nvSpPr>
          <p:cNvPr id="235" name="Google Shape;235;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236" name="Google Shape;236;p2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37" name="Google Shape;237;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38" name="Google Shape;238;p2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39" name="Google Shape;239;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9"/>
        <p:cNvGrpSpPr/>
        <p:nvPr/>
      </p:nvGrpSpPr>
      <p:grpSpPr>
        <a:xfrm>
          <a:off x="0" y="0"/>
          <a:ext cx="0" cy="0"/>
          <a:chOff x="0" y="0"/>
          <a:chExt cx="0" cy="0"/>
        </a:xfrm>
      </p:grpSpPr>
      <p:sp>
        <p:nvSpPr>
          <p:cNvPr id="310" name="Google Shape;310;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311" name="Google Shape;311;p3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12" name="Google Shape;312;p3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3" name="Google Shape;313;p3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4" name="Google Shape;314;p3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98" r:id="rId1"/>
    <p:sldLayoutId id="2147483700" r:id="rId2"/>
    <p:sldLayoutId id="2147483702" r:id="rId3"/>
    <p:sldLayoutId id="2147483704" r:id="rId4"/>
    <p:sldLayoutId id="2147483705" r:id="rId5"/>
    <p:sldLayoutId id="2147483706" r:id="rId6"/>
    <p:sldLayoutId id="2147483707"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4"/>
        <p:cNvGrpSpPr/>
        <p:nvPr/>
      </p:nvGrpSpPr>
      <p:grpSpPr>
        <a:xfrm>
          <a:off x="0" y="0"/>
          <a:ext cx="0" cy="0"/>
          <a:chOff x="0" y="0"/>
          <a:chExt cx="0" cy="0"/>
        </a:xfrm>
      </p:grpSpPr>
      <p:sp>
        <p:nvSpPr>
          <p:cNvPr id="385" name="Google Shape;385;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386" name="Google Shape;386;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87" name="Google Shape;387;p3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88" name="Google Shape;388;p3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89" name="Google Shape;389;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Arial"/>
                <a:ea typeface="Arial"/>
                <a:cs typeface="Arial"/>
                <a:sym typeface="Arial"/>
              </a:defRPr>
            </a:lvl1pPr>
            <a:lvl2pPr marL="0" marR="0" lvl="1" indent="0" algn="r" rtl="0">
              <a:spcBef>
                <a:spcPts val="0"/>
              </a:spcBef>
              <a:spcAft>
                <a:spcPts val="0"/>
              </a:spcAft>
              <a:buNone/>
              <a:defRPr sz="1200">
                <a:solidFill>
                  <a:srgbClr val="888888"/>
                </a:solidFill>
                <a:latin typeface="Arial"/>
                <a:ea typeface="Arial"/>
                <a:cs typeface="Arial"/>
                <a:sym typeface="Arial"/>
              </a:defRPr>
            </a:lvl2pPr>
            <a:lvl3pPr marL="0" marR="0" lvl="2" indent="0" algn="r" rtl="0">
              <a:spcBef>
                <a:spcPts val="0"/>
              </a:spcBef>
              <a:spcAft>
                <a:spcPts val="0"/>
              </a:spcAft>
              <a:buNone/>
              <a:defRPr sz="1200">
                <a:solidFill>
                  <a:srgbClr val="888888"/>
                </a:solidFill>
                <a:latin typeface="Arial"/>
                <a:ea typeface="Arial"/>
                <a:cs typeface="Arial"/>
                <a:sym typeface="Arial"/>
              </a:defRPr>
            </a:lvl3pPr>
            <a:lvl4pPr marL="0" marR="0" lvl="3" indent="0" algn="r" rtl="0">
              <a:spcBef>
                <a:spcPts val="0"/>
              </a:spcBef>
              <a:spcAft>
                <a:spcPts val="0"/>
              </a:spcAft>
              <a:buNone/>
              <a:defRPr sz="1200">
                <a:solidFill>
                  <a:srgbClr val="888888"/>
                </a:solidFill>
                <a:latin typeface="Arial"/>
                <a:ea typeface="Arial"/>
                <a:cs typeface="Arial"/>
                <a:sym typeface="Arial"/>
              </a:defRPr>
            </a:lvl4pPr>
            <a:lvl5pPr marL="0" marR="0" lvl="4" indent="0" algn="r" rtl="0">
              <a:spcBef>
                <a:spcPts val="0"/>
              </a:spcBef>
              <a:spcAft>
                <a:spcPts val="0"/>
              </a:spcAft>
              <a:buNone/>
              <a:defRPr sz="1200">
                <a:solidFill>
                  <a:srgbClr val="888888"/>
                </a:solidFill>
                <a:latin typeface="Arial"/>
                <a:ea typeface="Arial"/>
                <a:cs typeface="Arial"/>
                <a:sym typeface="Arial"/>
              </a:defRPr>
            </a:lvl5pPr>
            <a:lvl6pPr marL="0" marR="0" lvl="5" indent="0" algn="r" rtl="0">
              <a:spcBef>
                <a:spcPts val="0"/>
              </a:spcBef>
              <a:spcAft>
                <a:spcPts val="0"/>
              </a:spcAft>
              <a:buNone/>
              <a:defRPr sz="1200">
                <a:solidFill>
                  <a:srgbClr val="888888"/>
                </a:solidFill>
                <a:latin typeface="Arial"/>
                <a:ea typeface="Arial"/>
                <a:cs typeface="Arial"/>
                <a:sym typeface="Arial"/>
              </a:defRPr>
            </a:lvl6pPr>
            <a:lvl7pPr marL="0" marR="0" lvl="6" indent="0" algn="r" rtl="0">
              <a:spcBef>
                <a:spcPts val="0"/>
              </a:spcBef>
              <a:spcAft>
                <a:spcPts val="0"/>
              </a:spcAft>
              <a:buNone/>
              <a:defRPr sz="1200">
                <a:solidFill>
                  <a:srgbClr val="888888"/>
                </a:solidFill>
                <a:latin typeface="Arial"/>
                <a:ea typeface="Arial"/>
                <a:cs typeface="Arial"/>
                <a:sym typeface="Arial"/>
              </a:defRPr>
            </a:lvl7pPr>
            <a:lvl8pPr marL="0" marR="0" lvl="7" indent="0" algn="r" rtl="0">
              <a:spcBef>
                <a:spcPts val="0"/>
              </a:spcBef>
              <a:spcAft>
                <a:spcPts val="0"/>
              </a:spcAft>
              <a:buNone/>
              <a:defRPr sz="1200">
                <a:solidFill>
                  <a:srgbClr val="888888"/>
                </a:solidFill>
                <a:latin typeface="Arial"/>
                <a:ea typeface="Arial"/>
                <a:cs typeface="Arial"/>
                <a:sym typeface="Arial"/>
              </a:defRPr>
            </a:lvl8pPr>
            <a:lvl9pPr marL="0" marR="0" lvl="8" indent="0" algn="r" rtl="0">
              <a:spcBef>
                <a:spcPts val="0"/>
              </a:spcBef>
              <a:spcAft>
                <a:spcPts val="0"/>
              </a:spcAft>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0"/>
        <p:cNvGrpSpPr/>
        <p:nvPr/>
      </p:nvGrpSpPr>
      <p:grpSpPr>
        <a:xfrm>
          <a:off x="0" y="0"/>
          <a:ext cx="0" cy="0"/>
          <a:chOff x="0" y="0"/>
          <a:chExt cx="0" cy="0"/>
        </a:xfrm>
      </p:grpSpPr>
      <p:sp>
        <p:nvSpPr>
          <p:cNvPr id="81" name="Google Shape;81;p1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3300" b="0" i="0" u="none" strike="noStrike" cap="none">
                <a:solidFill>
                  <a:schemeClr val="dk2"/>
                </a:solidFill>
                <a:latin typeface="Arial"/>
                <a:ea typeface="Arial"/>
                <a:cs typeface="Arial"/>
                <a:sym typeface="Arial"/>
              </a:defRPr>
            </a:lvl9pPr>
          </a:lstStyle>
          <a:p>
            <a:endParaRPr/>
          </a:p>
        </p:txBody>
      </p:sp>
      <p:sp>
        <p:nvSpPr>
          <p:cNvPr id="82" name="Google Shape;82;p120"/>
          <p:cNvSpPr txBox="1">
            <a:spLocks noGrp="1"/>
          </p:cNvSpPr>
          <p:nvPr>
            <p:ph type="body" idx="1"/>
          </p:nvPr>
        </p:nvSpPr>
        <p:spPr>
          <a:xfrm>
            <a:off x="457200" y="1600204"/>
            <a:ext cx="8229600" cy="4525963"/>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lnSpc>
                <a:spcPct val="100000"/>
              </a:lnSpc>
              <a:spcBef>
                <a:spcPts val="42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83" name="Google Shape;83;p12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4" name="Google Shape;84;p12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5" name="Google Shape;85;p1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62692768"/>
      </p:ext>
    </p:extLst>
  </p:cSld>
  <p:clrMap bg1="lt1" tx1="dk1" bg2="dk2"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advClick="0" advTm="7000">
    <p:cut/>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9.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Interdisciplinary Morbidity and Mortality Conference</a:t>
            </a:r>
            <a:endParaRPr dirty="0"/>
          </a:p>
        </p:txBody>
      </p:sp>
      <p:sp>
        <p:nvSpPr>
          <p:cNvPr id="465" name="Google Shape;465;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Font typeface="Arial"/>
              <a:buNone/>
            </a:pPr>
            <a:endParaRPr dirty="0"/>
          </a:p>
          <a:p>
            <a:pPr marL="0" lvl="0" indent="0" algn="ctr" rtl="0">
              <a:spcBef>
                <a:spcPts val="640"/>
              </a:spcBef>
              <a:spcAft>
                <a:spcPts val="0"/>
              </a:spcAft>
              <a:buClr>
                <a:srgbClr val="888888"/>
              </a:buClr>
              <a:buSzPts val="3200"/>
              <a:buFont typeface="Arial"/>
              <a:buNone/>
            </a:pPr>
            <a:r>
              <a:rPr lang="en-US" dirty="0"/>
              <a:t>10/14/2021</a:t>
            </a:r>
          </a:p>
        </p:txBody>
      </p:sp>
      <p:cxnSp>
        <p:nvCxnSpPr>
          <p:cNvPr id="466" name="Google Shape;466;p1"/>
          <p:cNvCxnSpPr/>
          <p:nvPr/>
        </p:nvCxnSpPr>
        <p:spPr>
          <a:xfrm>
            <a:off x="1600200" y="3810000"/>
            <a:ext cx="6096000" cy="0"/>
          </a:xfrm>
          <a:prstGeom prst="straightConnector1">
            <a:avLst/>
          </a:prstGeom>
          <a:noFill/>
          <a:ln w="25400" cap="flat" cmpd="sng">
            <a:solidFill>
              <a:srgbClr val="17365D"/>
            </a:solidFill>
            <a:prstDash val="solid"/>
            <a:round/>
            <a:headEnd type="none" w="sm" len="sm"/>
            <a:tailEnd type="none" w="sm" len="sm"/>
          </a:ln>
          <a:effectLst>
            <a:outerShdw blurRad="40000" dist="20000" dir="5400000" rotWithShape="0">
              <a:srgbClr val="000000">
                <a:alpha val="37647"/>
              </a:srgbClr>
            </a:outerShdw>
          </a:effectLst>
        </p:spPr>
      </p:cxnSp>
      <p:sp>
        <p:nvSpPr>
          <p:cNvPr id="467" name="Google Shape;467;p1"/>
          <p:cNvSpPr/>
          <p:nvPr/>
        </p:nvSpPr>
        <p:spPr>
          <a:xfrm>
            <a:off x="132250" y="152400"/>
            <a:ext cx="1825625" cy="1825625"/>
          </a:xfrm>
          <a:prstGeom prst="rect">
            <a:avLst/>
          </a:prstGeom>
          <a:noFill/>
          <a:ln>
            <a:noFill/>
          </a:ln>
        </p:spPr>
      </p:sp>
      <p:pic>
        <p:nvPicPr>
          <p:cNvPr id="468" name="Google Shape;468;p1"/>
          <p:cNvPicPr preferRelativeResize="0"/>
          <p:nvPr/>
        </p:nvPicPr>
        <p:blipFill>
          <a:blip r:embed="rId3">
            <a:alphaModFix/>
          </a:blip>
          <a:stretch>
            <a:fillRect/>
          </a:stretch>
        </p:blipFill>
        <p:spPr>
          <a:xfrm>
            <a:off x="5872100" y="202825"/>
            <a:ext cx="2921000" cy="1825625"/>
          </a:xfrm>
          <a:prstGeom prst="rect">
            <a:avLst/>
          </a:prstGeom>
          <a:noFill/>
          <a:ln>
            <a:noFill/>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78030" y="1738816"/>
            <a:ext cx="1813435" cy="181343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A6BE4-53FA-4FD2-B1E6-55CC826A8599}"/>
              </a:ext>
            </a:extLst>
          </p:cNvPr>
          <p:cNvSpPr>
            <a:spLocks noGrp="1"/>
          </p:cNvSpPr>
          <p:nvPr>
            <p:ph type="title"/>
          </p:nvPr>
        </p:nvSpPr>
        <p:spPr/>
        <p:txBody>
          <a:bodyPr/>
          <a:lstStyle/>
          <a:p>
            <a:r>
              <a:rPr lang="en-US" dirty="0"/>
              <a:t>Social History</a:t>
            </a:r>
          </a:p>
        </p:txBody>
      </p:sp>
      <p:sp>
        <p:nvSpPr>
          <p:cNvPr id="5" name="Title 1">
            <a:extLst>
              <a:ext uri="{FF2B5EF4-FFF2-40B4-BE49-F238E27FC236}">
                <a16:creationId xmlns:a16="http://schemas.microsoft.com/office/drawing/2014/main" id="{2B262B4D-1C9E-42CE-98A9-2CC16D79DB94}"/>
              </a:ext>
            </a:extLst>
          </p:cNvPr>
          <p:cNvSpPr txBox="1">
            <a:spLocks/>
          </p:cNvSpPr>
          <p:nvPr/>
        </p:nvSpPr>
        <p:spPr>
          <a:xfrm>
            <a:off x="641204" y="2576089"/>
            <a:ext cx="8229600" cy="1143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9pPr>
          </a:lstStyle>
          <a:p>
            <a:r>
              <a:rPr lang="en-US" dirty="0"/>
              <a:t>Home Medication</a:t>
            </a:r>
          </a:p>
        </p:txBody>
      </p:sp>
      <p:sp>
        <p:nvSpPr>
          <p:cNvPr id="6" name="TextBox 5">
            <a:extLst>
              <a:ext uri="{FF2B5EF4-FFF2-40B4-BE49-F238E27FC236}">
                <a16:creationId xmlns:a16="http://schemas.microsoft.com/office/drawing/2014/main" id="{368ADA89-EAA4-42CC-8F29-3F28D14A8D72}"/>
              </a:ext>
            </a:extLst>
          </p:cNvPr>
          <p:cNvSpPr txBox="1"/>
          <p:nvPr/>
        </p:nvSpPr>
        <p:spPr>
          <a:xfrm>
            <a:off x="1051349" y="3716593"/>
            <a:ext cx="742054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Char char="•"/>
            </a:pPr>
            <a:endParaRPr lang="en-US" sz="1800" dirty="0"/>
          </a:p>
          <a:p>
            <a:pPr marL="285750" indent="-285750">
              <a:buChar char="•"/>
            </a:pPr>
            <a:endParaRPr lang="en-US" sz="1800" dirty="0"/>
          </a:p>
        </p:txBody>
      </p:sp>
    </p:spTree>
    <p:extLst>
      <p:ext uri="{BB962C8B-B14F-4D97-AF65-F5344CB8AC3E}">
        <p14:creationId xmlns:p14="http://schemas.microsoft.com/office/powerpoint/2010/main" val="1495978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17D23-58D2-4499-A2F9-2ABA6188C12A}"/>
              </a:ext>
            </a:extLst>
          </p:cNvPr>
          <p:cNvSpPr>
            <a:spLocks noGrp="1"/>
          </p:cNvSpPr>
          <p:nvPr>
            <p:ph type="title"/>
          </p:nvPr>
        </p:nvSpPr>
        <p:spPr/>
        <p:txBody>
          <a:bodyPr/>
          <a:lstStyle/>
          <a:p>
            <a:r>
              <a:rPr lang="en-US" dirty="0"/>
              <a:t>Physical Exam</a:t>
            </a:r>
          </a:p>
        </p:txBody>
      </p:sp>
      <p:sp>
        <p:nvSpPr>
          <p:cNvPr id="3" name="Text Placeholder 2">
            <a:extLst>
              <a:ext uri="{FF2B5EF4-FFF2-40B4-BE49-F238E27FC236}">
                <a16:creationId xmlns:a16="http://schemas.microsoft.com/office/drawing/2014/main" id="{3EB0AEBE-3BC2-4315-B8B9-684167F35014}"/>
              </a:ext>
            </a:extLst>
          </p:cNvPr>
          <p:cNvSpPr>
            <a:spLocks noGrp="1"/>
          </p:cNvSpPr>
          <p:nvPr>
            <p:ph type="body" idx="1"/>
          </p:nvPr>
        </p:nvSpPr>
        <p:spPr/>
        <p:txBody>
          <a:bodyPr/>
          <a:lstStyle/>
          <a:p>
            <a:r>
              <a:rPr lang="en-US" sz="1800" dirty="0"/>
              <a:t>Vitals: </a:t>
            </a:r>
            <a:endParaRPr lang="en-US" sz="1800" dirty="0" smtClean="0"/>
          </a:p>
          <a:p>
            <a:r>
              <a:rPr lang="en-US" sz="1800" b="0" i="0" u="none" strike="noStrike" baseline="0" dirty="0" smtClean="0"/>
              <a:t>General</a:t>
            </a:r>
            <a:r>
              <a:rPr lang="en-US" sz="1800" b="0" i="0" u="none" strike="noStrike" baseline="0" dirty="0"/>
              <a:t>:</a:t>
            </a:r>
            <a:r>
              <a:rPr lang="en-US" sz="1800" dirty="0"/>
              <a:t>  </a:t>
            </a:r>
            <a:endParaRPr lang="en-US" sz="1800" dirty="0" smtClean="0"/>
          </a:p>
          <a:p>
            <a:r>
              <a:rPr lang="en-US" sz="1800" dirty="0" smtClean="0"/>
              <a:t>HEENT</a:t>
            </a:r>
            <a:r>
              <a:rPr lang="en-US" sz="1800" b="0" i="0" u="none" strike="noStrike" baseline="0" dirty="0"/>
              <a:t>: </a:t>
            </a:r>
            <a:endParaRPr lang="en-US" sz="1800" b="0" i="0" u="none" strike="noStrike" baseline="0" dirty="0" smtClean="0"/>
          </a:p>
          <a:p>
            <a:r>
              <a:rPr lang="en-US" sz="1800" b="0" i="0" u="none" strike="noStrike" baseline="0" dirty="0" smtClean="0"/>
              <a:t>Neck: </a:t>
            </a:r>
          </a:p>
          <a:p>
            <a:r>
              <a:rPr lang="en-US" sz="1800" b="0" i="0" u="none" strike="noStrike" baseline="0" dirty="0" smtClean="0"/>
              <a:t>Pulmonary: </a:t>
            </a:r>
          </a:p>
          <a:p>
            <a:r>
              <a:rPr lang="en-US" sz="1800" b="0" i="0" u="none" strike="noStrike" baseline="0" dirty="0" smtClean="0"/>
              <a:t>Circulatory</a:t>
            </a:r>
            <a:r>
              <a:rPr lang="en-US" sz="1800" b="0" i="0" u="none" strike="noStrike" baseline="0" dirty="0"/>
              <a:t>:</a:t>
            </a:r>
            <a:r>
              <a:rPr lang="en-US" sz="1800" dirty="0"/>
              <a:t>  </a:t>
            </a:r>
            <a:endParaRPr lang="en-US" dirty="0"/>
          </a:p>
          <a:p>
            <a:r>
              <a:rPr lang="en-US" sz="1800" b="0" i="0" u="none" strike="noStrike" baseline="0" dirty="0"/>
              <a:t>Abdominal:</a:t>
            </a:r>
            <a:r>
              <a:rPr lang="en-US" sz="1800" dirty="0"/>
              <a:t> </a:t>
            </a:r>
            <a:endParaRPr lang="en-US" sz="1800" dirty="0" smtClean="0"/>
          </a:p>
          <a:p>
            <a:r>
              <a:rPr lang="en-US" sz="1800" b="0" i="0" u="none" strike="noStrike" baseline="0" dirty="0" smtClean="0"/>
              <a:t>Neurologic:</a:t>
            </a:r>
            <a:endParaRPr lang="en-US" dirty="0"/>
          </a:p>
          <a:p>
            <a:r>
              <a:rPr lang="en-US" sz="1800" b="0" i="0" u="none" strike="noStrike" baseline="0" dirty="0"/>
              <a:t>Musculoskeletal</a:t>
            </a:r>
            <a:r>
              <a:rPr lang="en-US" sz="1800" b="0" i="0" u="none" strike="noStrike" baseline="0" dirty="0" smtClean="0"/>
              <a:t>:</a:t>
            </a:r>
            <a:endParaRPr lang="en-US" dirty="0"/>
          </a:p>
          <a:p>
            <a:r>
              <a:rPr lang="en-US" sz="1800" b="0" i="0" u="none" strike="noStrike" baseline="0" dirty="0"/>
              <a:t>Skin</a:t>
            </a:r>
            <a:r>
              <a:rPr lang="en-US" sz="1800" b="0" i="0" u="none" strike="noStrike" baseline="0" dirty="0" smtClean="0"/>
              <a:t>:</a:t>
            </a:r>
            <a:endParaRPr lang="en-US" sz="1800" dirty="0"/>
          </a:p>
        </p:txBody>
      </p:sp>
    </p:spTree>
    <p:extLst>
      <p:ext uri="{BB962C8B-B14F-4D97-AF65-F5344CB8AC3E}">
        <p14:creationId xmlns:p14="http://schemas.microsoft.com/office/powerpoint/2010/main" val="179173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6ABD-879A-4789-9BC6-21C56044CA75}"/>
              </a:ext>
            </a:extLst>
          </p:cNvPr>
          <p:cNvSpPr>
            <a:spLocks noGrp="1"/>
          </p:cNvSpPr>
          <p:nvPr>
            <p:ph type="title"/>
          </p:nvPr>
        </p:nvSpPr>
        <p:spPr>
          <a:xfrm>
            <a:off x="508958" y="-27287"/>
            <a:ext cx="8229600" cy="1143000"/>
          </a:xfrm>
        </p:spPr>
        <p:txBody>
          <a:bodyPr/>
          <a:lstStyle/>
          <a:p>
            <a:r>
              <a:rPr lang="en-US" dirty="0"/>
              <a:t>Labs</a:t>
            </a:r>
          </a:p>
        </p:txBody>
      </p:sp>
      <p:sp>
        <p:nvSpPr>
          <p:cNvPr id="4" name="Text Placeholder 3">
            <a:extLst>
              <a:ext uri="{FF2B5EF4-FFF2-40B4-BE49-F238E27FC236}">
                <a16:creationId xmlns:a16="http://schemas.microsoft.com/office/drawing/2014/main" id="{CD2A2D20-6CEF-40F6-82CA-64C4A988C0D4}"/>
              </a:ext>
            </a:extLst>
          </p:cNvPr>
          <p:cNvSpPr>
            <a:spLocks noGrp="1"/>
          </p:cNvSpPr>
          <p:nvPr>
            <p:ph type="body" idx="1"/>
          </p:nvPr>
        </p:nvSpPr>
        <p:spPr/>
        <p:txBody>
          <a:bodyPr/>
          <a:lstStyle/>
          <a:p>
            <a:pPr marL="50800" indent="0">
              <a:buNone/>
            </a:pPr>
            <a:r>
              <a:rPr lang="en-US" dirty="0"/>
              <a:t>		</a:t>
            </a:r>
            <a:endParaRPr lang="en-US"/>
          </a:p>
          <a:p>
            <a:endParaRPr lang="en-US" dirty="0"/>
          </a:p>
        </p:txBody>
      </p:sp>
    </p:spTree>
    <p:extLst>
      <p:ext uri="{BB962C8B-B14F-4D97-AF65-F5344CB8AC3E}">
        <p14:creationId xmlns:p14="http://schemas.microsoft.com/office/powerpoint/2010/main" val="11975561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B1F7EE-5E1D-4D24-BCC6-5699F7A5F1DA}"/>
              </a:ext>
            </a:extLst>
          </p:cNvPr>
          <p:cNvSpPr>
            <a:spLocks noGrp="1"/>
          </p:cNvSpPr>
          <p:nvPr>
            <p:ph type="title"/>
          </p:nvPr>
        </p:nvSpPr>
        <p:spPr/>
        <p:txBody>
          <a:bodyPr/>
          <a:lstStyle/>
          <a:p>
            <a:r>
              <a:rPr lang="en-US" dirty="0"/>
              <a:t>Hospital Course</a:t>
            </a:r>
          </a:p>
        </p:txBody>
      </p:sp>
      <p:sp>
        <p:nvSpPr>
          <p:cNvPr id="2" name="Text Placeholder 1"/>
          <p:cNvSpPr>
            <a:spLocks noGrp="1"/>
          </p:cNvSpPr>
          <p:nvPr>
            <p:ph type="body" idx="2"/>
          </p:nvPr>
        </p:nvSpPr>
        <p:spPr>
          <a:xfrm>
            <a:off x="454052" y="1600200"/>
            <a:ext cx="8232748" cy="4525963"/>
          </a:xfrm>
        </p:spPr>
        <p:txBody>
          <a:bodyPr/>
          <a:lstStyle/>
          <a:p>
            <a:endParaRPr lang="en-US" sz="2000" dirty="0"/>
          </a:p>
          <a:p>
            <a:endParaRPr lang="en-US" sz="2000" dirty="0"/>
          </a:p>
          <a:p>
            <a:endParaRPr lang="en-US" sz="2000" dirty="0"/>
          </a:p>
          <a:p>
            <a:endParaRPr lang="en-US" sz="2000" dirty="0"/>
          </a:p>
          <a:p>
            <a:endParaRPr lang="en-US" sz="2000" dirty="0"/>
          </a:p>
          <a:p>
            <a:endParaRPr lang="en-US" sz="2000" dirty="0"/>
          </a:p>
          <a:p>
            <a:pPr marL="50800" indent="0">
              <a:buNone/>
            </a:pPr>
            <a:endParaRPr lang="en-US" sz="2000" dirty="0"/>
          </a:p>
          <a:p>
            <a:endParaRPr lang="en-US" sz="2000" dirty="0"/>
          </a:p>
        </p:txBody>
      </p:sp>
    </p:spTree>
    <p:extLst>
      <p:ext uri="{BB962C8B-B14F-4D97-AF65-F5344CB8AC3E}">
        <p14:creationId xmlns:p14="http://schemas.microsoft.com/office/powerpoint/2010/main" val="3236273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pic>
        <p:nvPicPr>
          <p:cNvPr id="4" name="Picture 4">
            <a:extLst>
              <a:ext uri="{FF2B5EF4-FFF2-40B4-BE49-F238E27FC236}">
                <a16:creationId xmlns:a16="http://schemas.microsoft.com/office/drawing/2014/main" id="{620FDDE5-894F-49DE-8A1E-7FE22CF6FC14}"/>
              </a:ext>
            </a:extLst>
          </p:cNvPr>
          <p:cNvPicPr>
            <a:picLocks noChangeAspect="1"/>
          </p:cNvPicPr>
          <p:nvPr/>
        </p:nvPicPr>
        <p:blipFill>
          <a:blip r:embed="rId2"/>
          <a:stretch>
            <a:fillRect/>
          </a:stretch>
        </p:blipFill>
        <p:spPr>
          <a:xfrm>
            <a:off x="170141" y="2976609"/>
            <a:ext cx="8793025" cy="55650"/>
          </a:xfrm>
          <a:prstGeom prst="rect">
            <a:avLst/>
          </a:prstGeom>
        </p:spPr>
      </p:pic>
      <p:pic>
        <p:nvPicPr>
          <p:cNvPr id="9" name="Picture 9">
            <a:extLst>
              <a:ext uri="{FF2B5EF4-FFF2-40B4-BE49-F238E27FC236}">
                <a16:creationId xmlns:a16="http://schemas.microsoft.com/office/drawing/2014/main" id="{EA5BC51E-9FF2-47F7-8E43-EE7163330F5F}"/>
              </a:ext>
            </a:extLst>
          </p:cNvPr>
          <p:cNvPicPr>
            <a:picLocks noChangeAspect="1"/>
          </p:cNvPicPr>
          <p:nvPr/>
        </p:nvPicPr>
        <p:blipFill>
          <a:blip r:embed="rId3"/>
          <a:stretch>
            <a:fillRect/>
          </a:stretch>
        </p:blipFill>
        <p:spPr>
          <a:xfrm>
            <a:off x="257616" y="3033652"/>
            <a:ext cx="405442" cy="542386"/>
          </a:xfrm>
          <a:prstGeom prst="rect">
            <a:avLst/>
          </a:prstGeom>
        </p:spPr>
      </p:pic>
      <p:sp>
        <p:nvSpPr>
          <p:cNvPr id="14" name="TextBox 13">
            <a:extLst>
              <a:ext uri="{FF2B5EF4-FFF2-40B4-BE49-F238E27FC236}">
                <a16:creationId xmlns:a16="http://schemas.microsoft.com/office/drawing/2014/main" id="{D9647DD5-26CB-411F-8E79-BC89823BF2CC}"/>
              </a:ext>
            </a:extLst>
          </p:cNvPr>
          <p:cNvSpPr txBox="1"/>
          <p:nvPr/>
        </p:nvSpPr>
        <p:spPr>
          <a:xfrm>
            <a:off x="-24549" y="3705584"/>
            <a:ext cx="1000664" cy="1615827"/>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ED for CC Weakness and palpitations. and  Last Dialysis 2 days prior Bradycardia</a:t>
            </a:r>
          </a:p>
          <a:p>
            <a:r>
              <a:rPr lang="en-US" sz="1100" dirty="0">
                <a:solidFill>
                  <a:srgbClr val="FF0000"/>
                </a:solidFill>
              </a:rPr>
              <a:t>HR 44</a:t>
            </a:r>
          </a:p>
        </p:txBody>
      </p:sp>
      <p:sp>
        <p:nvSpPr>
          <p:cNvPr id="15" name="TextBox 14">
            <a:extLst>
              <a:ext uri="{FF2B5EF4-FFF2-40B4-BE49-F238E27FC236}">
                <a16:creationId xmlns:a16="http://schemas.microsoft.com/office/drawing/2014/main" id="{F222AC19-BE2F-4458-8EFF-B7E0ECCDC6B3}"/>
              </a:ext>
            </a:extLst>
          </p:cNvPr>
          <p:cNvSpPr txBox="1"/>
          <p:nvPr/>
        </p:nvSpPr>
        <p:spPr>
          <a:xfrm>
            <a:off x="99743" y="2515139"/>
            <a:ext cx="84538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01/07</a:t>
            </a:r>
          </a:p>
          <a:p>
            <a:r>
              <a:rPr lang="en-US" sz="1200" dirty="0"/>
              <a:t>1551</a:t>
            </a:r>
          </a:p>
        </p:txBody>
      </p:sp>
      <p:pic>
        <p:nvPicPr>
          <p:cNvPr id="16" name="Picture 9">
            <a:extLst>
              <a:ext uri="{FF2B5EF4-FFF2-40B4-BE49-F238E27FC236}">
                <a16:creationId xmlns:a16="http://schemas.microsoft.com/office/drawing/2014/main" id="{073A0866-2F08-4D57-8E0E-3E183DBB4D8D}"/>
              </a:ext>
            </a:extLst>
          </p:cNvPr>
          <p:cNvPicPr>
            <a:picLocks noChangeAspect="1"/>
          </p:cNvPicPr>
          <p:nvPr/>
        </p:nvPicPr>
        <p:blipFill>
          <a:blip r:embed="rId3"/>
          <a:stretch>
            <a:fillRect/>
          </a:stretch>
        </p:blipFill>
        <p:spPr>
          <a:xfrm>
            <a:off x="1363252" y="3082858"/>
            <a:ext cx="405442" cy="542386"/>
          </a:xfrm>
          <a:prstGeom prst="rect">
            <a:avLst/>
          </a:prstGeom>
        </p:spPr>
      </p:pic>
      <p:sp>
        <p:nvSpPr>
          <p:cNvPr id="17" name="TextBox 16">
            <a:extLst>
              <a:ext uri="{FF2B5EF4-FFF2-40B4-BE49-F238E27FC236}">
                <a16:creationId xmlns:a16="http://schemas.microsoft.com/office/drawing/2014/main" id="{BCB372F7-84B9-45F6-B88B-862320FAE28E}"/>
              </a:ext>
            </a:extLst>
          </p:cNvPr>
          <p:cNvSpPr txBox="1"/>
          <p:nvPr/>
        </p:nvSpPr>
        <p:spPr>
          <a:xfrm>
            <a:off x="1308207" y="2515139"/>
            <a:ext cx="84538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01/07</a:t>
            </a:r>
          </a:p>
          <a:p>
            <a:r>
              <a:rPr lang="en-US" sz="1200" dirty="0"/>
              <a:t>1651</a:t>
            </a:r>
          </a:p>
        </p:txBody>
      </p:sp>
      <p:sp>
        <p:nvSpPr>
          <p:cNvPr id="18" name="TextBox 17">
            <a:extLst>
              <a:ext uri="{FF2B5EF4-FFF2-40B4-BE49-F238E27FC236}">
                <a16:creationId xmlns:a16="http://schemas.microsoft.com/office/drawing/2014/main" id="{ED6478E4-A3A6-476C-B04D-815C26395E96}"/>
              </a:ext>
            </a:extLst>
          </p:cNvPr>
          <p:cNvSpPr txBox="1"/>
          <p:nvPr/>
        </p:nvSpPr>
        <p:spPr>
          <a:xfrm>
            <a:off x="978949" y="3685295"/>
            <a:ext cx="1264432" cy="2292935"/>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FF0000"/>
                </a:solidFill>
              </a:rPr>
              <a:t>Junctional Rhythm,</a:t>
            </a:r>
            <a:endParaRPr lang="en-US" dirty="0"/>
          </a:p>
          <a:p>
            <a:r>
              <a:rPr lang="en-US" sz="1100" dirty="0"/>
              <a:t>Labs show  troponin.</a:t>
            </a:r>
            <a:endParaRPr lang="en-US"/>
          </a:p>
          <a:p>
            <a:r>
              <a:rPr lang="en-US" sz="1100" dirty="0">
                <a:solidFill>
                  <a:srgbClr val="FF0000"/>
                </a:solidFill>
              </a:rPr>
              <a:t> Hyperkalemia K =  - 6.5mmol/L,</a:t>
            </a:r>
          </a:p>
          <a:p>
            <a:r>
              <a:rPr lang="en-US" sz="1100" dirty="0">
                <a:solidFill>
                  <a:srgbClr val="FF0000"/>
                </a:solidFill>
              </a:rPr>
              <a:t>Metabolic Acidosis HCO3 = 18.4mmol/L, Anion Gap = 20</a:t>
            </a:r>
          </a:p>
          <a:p>
            <a:r>
              <a:rPr lang="en-US" sz="1100" dirty="0">
                <a:solidFill>
                  <a:srgbClr val="FF0000"/>
                </a:solidFill>
              </a:rPr>
              <a:t>Elevated Troponin 0.076ng/mL</a:t>
            </a:r>
          </a:p>
        </p:txBody>
      </p:sp>
      <p:pic>
        <p:nvPicPr>
          <p:cNvPr id="19" name="Picture 9">
            <a:extLst>
              <a:ext uri="{FF2B5EF4-FFF2-40B4-BE49-F238E27FC236}">
                <a16:creationId xmlns:a16="http://schemas.microsoft.com/office/drawing/2014/main" id="{036C5F0E-0A01-4273-9B93-6361186755ED}"/>
              </a:ext>
            </a:extLst>
          </p:cNvPr>
          <p:cNvPicPr>
            <a:picLocks noChangeAspect="1"/>
          </p:cNvPicPr>
          <p:nvPr/>
        </p:nvPicPr>
        <p:blipFill>
          <a:blip r:embed="rId3"/>
          <a:stretch>
            <a:fillRect/>
          </a:stretch>
        </p:blipFill>
        <p:spPr>
          <a:xfrm>
            <a:off x="2608084" y="3082859"/>
            <a:ext cx="405442" cy="542386"/>
          </a:xfrm>
          <a:prstGeom prst="rect">
            <a:avLst/>
          </a:prstGeom>
        </p:spPr>
      </p:pic>
      <p:sp>
        <p:nvSpPr>
          <p:cNvPr id="20" name="TextBox 19">
            <a:extLst>
              <a:ext uri="{FF2B5EF4-FFF2-40B4-BE49-F238E27FC236}">
                <a16:creationId xmlns:a16="http://schemas.microsoft.com/office/drawing/2014/main" id="{62CF7B52-F477-4D92-9899-6D0964DEF6A4}"/>
              </a:ext>
            </a:extLst>
          </p:cNvPr>
          <p:cNvSpPr txBox="1"/>
          <p:nvPr/>
        </p:nvSpPr>
        <p:spPr>
          <a:xfrm>
            <a:off x="2242003" y="3685294"/>
            <a:ext cx="1130060" cy="93871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Hyperkalemia managed temporarily in ED and PCP notified</a:t>
            </a:r>
          </a:p>
        </p:txBody>
      </p:sp>
      <p:sp>
        <p:nvSpPr>
          <p:cNvPr id="21" name="TextBox 20">
            <a:extLst>
              <a:ext uri="{FF2B5EF4-FFF2-40B4-BE49-F238E27FC236}">
                <a16:creationId xmlns:a16="http://schemas.microsoft.com/office/drawing/2014/main" id="{10667945-4DCB-4EF0-B5D8-9B5F6897EE5E}"/>
              </a:ext>
            </a:extLst>
          </p:cNvPr>
          <p:cNvSpPr txBox="1"/>
          <p:nvPr/>
        </p:nvSpPr>
        <p:spPr>
          <a:xfrm>
            <a:off x="2285342" y="2515139"/>
            <a:ext cx="99203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01/07</a:t>
            </a:r>
          </a:p>
          <a:p>
            <a:r>
              <a:rPr lang="en-US" sz="1200" dirty="0"/>
              <a:t>1820-1840</a:t>
            </a:r>
          </a:p>
        </p:txBody>
      </p:sp>
      <p:pic>
        <p:nvPicPr>
          <p:cNvPr id="22" name="Picture 9">
            <a:extLst>
              <a:ext uri="{FF2B5EF4-FFF2-40B4-BE49-F238E27FC236}">
                <a16:creationId xmlns:a16="http://schemas.microsoft.com/office/drawing/2014/main" id="{5BDABC0D-1772-481B-AB73-A91F4C705490}"/>
              </a:ext>
            </a:extLst>
          </p:cNvPr>
          <p:cNvPicPr>
            <a:picLocks noChangeAspect="1"/>
          </p:cNvPicPr>
          <p:nvPr/>
        </p:nvPicPr>
        <p:blipFill>
          <a:blip r:embed="rId3"/>
          <a:stretch>
            <a:fillRect/>
          </a:stretch>
        </p:blipFill>
        <p:spPr>
          <a:xfrm>
            <a:off x="3500332" y="3096386"/>
            <a:ext cx="405442" cy="542386"/>
          </a:xfrm>
          <a:prstGeom prst="rect">
            <a:avLst/>
          </a:prstGeom>
        </p:spPr>
      </p:pic>
      <p:sp>
        <p:nvSpPr>
          <p:cNvPr id="23" name="TextBox 22">
            <a:extLst>
              <a:ext uri="{FF2B5EF4-FFF2-40B4-BE49-F238E27FC236}">
                <a16:creationId xmlns:a16="http://schemas.microsoft.com/office/drawing/2014/main" id="{F020EE44-E980-45A6-AD5C-ECAC8B5C5E05}"/>
              </a:ext>
            </a:extLst>
          </p:cNvPr>
          <p:cNvSpPr txBox="1"/>
          <p:nvPr/>
        </p:nvSpPr>
        <p:spPr>
          <a:xfrm>
            <a:off x="3323344" y="2515139"/>
            <a:ext cx="118181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01/07</a:t>
            </a:r>
          </a:p>
          <a:p>
            <a:r>
              <a:rPr lang="en-US" sz="1200" dirty="0"/>
              <a:t>2130-2337</a:t>
            </a:r>
          </a:p>
        </p:txBody>
      </p:sp>
      <p:sp>
        <p:nvSpPr>
          <p:cNvPr id="24" name="TextBox 23">
            <a:extLst>
              <a:ext uri="{FF2B5EF4-FFF2-40B4-BE49-F238E27FC236}">
                <a16:creationId xmlns:a16="http://schemas.microsoft.com/office/drawing/2014/main" id="{E7A45B01-D87C-4141-9F3D-DB89117E1B2C}"/>
              </a:ext>
            </a:extLst>
          </p:cNvPr>
          <p:cNvSpPr txBox="1"/>
          <p:nvPr/>
        </p:nvSpPr>
        <p:spPr>
          <a:xfrm>
            <a:off x="3372509" y="3678511"/>
            <a:ext cx="946954" cy="2292935"/>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Patient arrives to floor.</a:t>
            </a:r>
          </a:p>
          <a:p>
            <a:r>
              <a:rPr lang="en-US" sz="1100" dirty="0">
                <a:solidFill>
                  <a:srgbClr val="FF0000"/>
                </a:solidFill>
              </a:rPr>
              <a:t>Repeat labs show hyperkalemia -  K= 6.3</a:t>
            </a:r>
            <a:r>
              <a:rPr lang="en-US" sz="1100" dirty="0"/>
              <a:t> and acidosis</a:t>
            </a:r>
          </a:p>
          <a:p>
            <a:r>
              <a:rPr lang="en-US" sz="1100"/>
              <a:t>HCO3 = 21.</a:t>
            </a:r>
            <a:endParaRPr lang="en-US" sz="1100" dirty="0"/>
          </a:p>
          <a:p>
            <a:r>
              <a:rPr lang="en-US" sz="1100" dirty="0"/>
              <a:t>Consult placed in to </a:t>
            </a:r>
            <a:r>
              <a:rPr lang="en-US" sz="1100"/>
              <a:t>nephrology. </a:t>
            </a:r>
            <a:endParaRPr lang="en-US" sz="1100" dirty="0"/>
          </a:p>
        </p:txBody>
      </p:sp>
      <p:sp>
        <p:nvSpPr>
          <p:cNvPr id="26" name="TextBox 25">
            <a:extLst>
              <a:ext uri="{FF2B5EF4-FFF2-40B4-BE49-F238E27FC236}">
                <a16:creationId xmlns:a16="http://schemas.microsoft.com/office/drawing/2014/main" id="{E975154D-5E06-49CA-A549-43E4FF9A5D50}"/>
              </a:ext>
            </a:extLst>
          </p:cNvPr>
          <p:cNvSpPr txBox="1"/>
          <p:nvPr/>
        </p:nvSpPr>
        <p:spPr>
          <a:xfrm>
            <a:off x="4273712" y="2515139"/>
            <a:ext cx="95842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01/08</a:t>
            </a:r>
          </a:p>
          <a:p>
            <a:r>
              <a:rPr lang="en-US" sz="1200"/>
              <a:t>0035-0130</a:t>
            </a:r>
          </a:p>
        </p:txBody>
      </p:sp>
      <p:pic>
        <p:nvPicPr>
          <p:cNvPr id="27" name="Picture 9">
            <a:extLst>
              <a:ext uri="{FF2B5EF4-FFF2-40B4-BE49-F238E27FC236}">
                <a16:creationId xmlns:a16="http://schemas.microsoft.com/office/drawing/2014/main" id="{D60A2705-3241-4378-99BA-3277DD927797}"/>
              </a:ext>
            </a:extLst>
          </p:cNvPr>
          <p:cNvPicPr>
            <a:picLocks noChangeAspect="1"/>
          </p:cNvPicPr>
          <p:nvPr/>
        </p:nvPicPr>
        <p:blipFill>
          <a:blip r:embed="rId3"/>
          <a:stretch>
            <a:fillRect/>
          </a:stretch>
        </p:blipFill>
        <p:spPr>
          <a:xfrm>
            <a:off x="4511077" y="3066295"/>
            <a:ext cx="405442" cy="542386"/>
          </a:xfrm>
          <a:prstGeom prst="rect">
            <a:avLst/>
          </a:prstGeom>
        </p:spPr>
      </p:pic>
      <p:sp>
        <p:nvSpPr>
          <p:cNvPr id="28" name="TextBox 27">
            <a:extLst>
              <a:ext uri="{FF2B5EF4-FFF2-40B4-BE49-F238E27FC236}">
                <a16:creationId xmlns:a16="http://schemas.microsoft.com/office/drawing/2014/main" id="{628C3B96-AF41-431F-BE76-9D4E1913E1D2}"/>
              </a:ext>
            </a:extLst>
          </p:cNvPr>
          <p:cNvSpPr txBox="1"/>
          <p:nvPr/>
        </p:nvSpPr>
        <p:spPr>
          <a:xfrm>
            <a:off x="4319928" y="3679687"/>
            <a:ext cx="983333" cy="2468996"/>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Rapid Response called.</a:t>
            </a:r>
          </a:p>
          <a:p>
            <a:r>
              <a:rPr lang="en-US" sz="1100" dirty="0"/>
              <a:t>Hypotension bradycardia. Given atropine, temp measures for hyperkalemia. Transfer to ICU.</a:t>
            </a:r>
          </a:p>
          <a:p>
            <a:endParaRPr lang="en-US" sz="1100" dirty="0"/>
          </a:p>
          <a:p>
            <a:endParaRPr lang="en-US" sz="1100" dirty="0"/>
          </a:p>
        </p:txBody>
      </p:sp>
      <p:pic>
        <p:nvPicPr>
          <p:cNvPr id="29" name="Picture 9">
            <a:extLst>
              <a:ext uri="{FF2B5EF4-FFF2-40B4-BE49-F238E27FC236}">
                <a16:creationId xmlns:a16="http://schemas.microsoft.com/office/drawing/2014/main" id="{3670AFAD-EE24-4296-948F-DFA1ED1C0646}"/>
              </a:ext>
            </a:extLst>
          </p:cNvPr>
          <p:cNvPicPr>
            <a:picLocks noChangeAspect="1"/>
          </p:cNvPicPr>
          <p:nvPr/>
        </p:nvPicPr>
        <p:blipFill>
          <a:blip r:embed="rId3"/>
          <a:stretch>
            <a:fillRect/>
          </a:stretch>
        </p:blipFill>
        <p:spPr>
          <a:xfrm>
            <a:off x="5543695" y="3094037"/>
            <a:ext cx="405442" cy="542386"/>
          </a:xfrm>
          <a:prstGeom prst="rect">
            <a:avLst/>
          </a:prstGeom>
        </p:spPr>
      </p:pic>
      <p:sp>
        <p:nvSpPr>
          <p:cNvPr id="30" name="TextBox 29">
            <a:extLst>
              <a:ext uri="{FF2B5EF4-FFF2-40B4-BE49-F238E27FC236}">
                <a16:creationId xmlns:a16="http://schemas.microsoft.com/office/drawing/2014/main" id="{BC9D25DB-C69C-454F-A2B1-6E6B58BB0A09}"/>
              </a:ext>
            </a:extLst>
          </p:cNvPr>
          <p:cNvSpPr txBox="1"/>
          <p:nvPr/>
        </p:nvSpPr>
        <p:spPr>
          <a:xfrm>
            <a:off x="5289758" y="2542880"/>
            <a:ext cx="100066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01/08</a:t>
            </a:r>
          </a:p>
          <a:p>
            <a:r>
              <a:rPr lang="en-US" sz="1200" dirty="0"/>
              <a:t>0100-0200</a:t>
            </a:r>
          </a:p>
        </p:txBody>
      </p:sp>
      <p:sp>
        <p:nvSpPr>
          <p:cNvPr id="31" name="TextBox 30">
            <a:extLst>
              <a:ext uri="{FF2B5EF4-FFF2-40B4-BE49-F238E27FC236}">
                <a16:creationId xmlns:a16="http://schemas.microsoft.com/office/drawing/2014/main" id="{0F5F070C-3D27-4E0E-B035-0BEEA17DEBC9}"/>
              </a:ext>
            </a:extLst>
          </p:cNvPr>
          <p:cNvSpPr txBox="1"/>
          <p:nvPr/>
        </p:nvSpPr>
        <p:spPr>
          <a:xfrm>
            <a:off x="5304458" y="3686468"/>
            <a:ext cx="905773" cy="1785104"/>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t>Nephrology</a:t>
            </a:r>
            <a:r>
              <a:rPr lang="en-US" sz="1100" dirty="0"/>
              <a:t> and critical care consulted. Seen bedside by </a:t>
            </a:r>
            <a:r>
              <a:rPr lang="en-US" sz="1100"/>
              <a:t>all nephrology. Planned for dialysis.</a:t>
            </a:r>
            <a:endParaRPr lang="en-US" sz="1100" dirty="0"/>
          </a:p>
        </p:txBody>
      </p:sp>
      <p:sp>
        <p:nvSpPr>
          <p:cNvPr id="32" name="TextBox 31">
            <a:extLst>
              <a:ext uri="{FF2B5EF4-FFF2-40B4-BE49-F238E27FC236}">
                <a16:creationId xmlns:a16="http://schemas.microsoft.com/office/drawing/2014/main" id="{87D7FEC1-4802-4568-B0B2-99690C9C33E8}"/>
              </a:ext>
            </a:extLst>
          </p:cNvPr>
          <p:cNvSpPr txBox="1"/>
          <p:nvPr/>
        </p:nvSpPr>
        <p:spPr>
          <a:xfrm>
            <a:off x="6344528" y="2512586"/>
            <a:ext cx="100066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01/08</a:t>
            </a:r>
          </a:p>
          <a:p>
            <a:r>
              <a:rPr lang="en-US" sz="1200"/>
              <a:t>0200-0230</a:t>
            </a:r>
          </a:p>
        </p:txBody>
      </p:sp>
      <p:pic>
        <p:nvPicPr>
          <p:cNvPr id="33" name="Picture 9">
            <a:extLst>
              <a:ext uri="{FF2B5EF4-FFF2-40B4-BE49-F238E27FC236}">
                <a16:creationId xmlns:a16="http://schemas.microsoft.com/office/drawing/2014/main" id="{2E00AAF3-102E-4A14-B435-AC1DD9BEDE4D}"/>
              </a:ext>
            </a:extLst>
          </p:cNvPr>
          <p:cNvPicPr>
            <a:picLocks noChangeAspect="1"/>
          </p:cNvPicPr>
          <p:nvPr/>
        </p:nvPicPr>
        <p:blipFill>
          <a:blip r:embed="rId3"/>
          <a:stretch>
            <a:fillRect/>
          </a:stretch>
        </p:blipFill>
        <p:spPr>
          <a:xfrm>
            <a:off x="6514754" y="3085410"/>
            <a:ext cx="405442" cy="542386"/>
          </a:xfrm>
          <a:prstGeom prst="rect">
            <a:avLst/>
          </a:prstGeom>
        </p:spPr>
      </p:pic>
      <p:sp>
        <p:nvSpPr>
          <p:cNvPr id="34" name="TextBox 33">
            <a:extLst>
              <a:ext uri="{FF2B5EF4-FFF2-40B4-BE49-F238E27FC236}">
                <a16:creationId xmlns:a16="http://schemas.microsoft.com/office/drawing/2014/main" id="{97BB3936-F35F-4D86-9352-4A8C4F666A5F}"/>
              </a:ext>
            </a:extLst>
          </p:cNvPr>
          <p:cNvSpPr txBox="1"/>
          <p:nvPr/>
        </p:nvSpPr>
        <p:spPr>
          <a:xfrm>
            <a:off x="6214627" y="3686488"/>
            <a:ext cx="980389" cy="2462213"/>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Worsening bradycardia, with EKG concerning for STEMI. Cardiology </a:t>
            </a:r>
            <a:r>
              <a:rPr lang="en-US" sz="1100"/>
              <a:t>consulted, possible cath. </a:t>
            </a:r>
          </a:p>
          <a:p>
            <a:r>
              <a:rPr lang="en-US" sz="1100" dirty="0"/>
              <a:t>Calcium gluconate and atropine </a:t>
            </a:r>
            <a:r>
              <a:rPr lang="en-US" sz="1100"/>
              <a:t>adminstered.</a:t>
            </a:r>
            <a:endParaRPr lang="en-US" sz="1100" dirty="0"/>
          </a:p>
        </p:txBody>
      </p:sp>
      <p:sp>
        <p:nvSpPr>
          <p:cNvPr id="35" name="TextBox 34">
            <a:extLst>
              <a:ext uri="{FF2B5EF4-FFF2-40B4-BE49-F238E27FC236}">
                <a16:creationId xmlns:a16="http://schemas.microsoft.com/office/drawing/2014/main" id="{180DB94E-FEDF-4A01-ABCD-0DBC39B1A156}"/>
              </a:ext>
            </a:extLst>
          </p:cNvPr>
          <p:cNvSpPr txBox="1"/>
          <p:nvPr/>
        </p:nvSpPr>
        <p:spPr>
          <a:xfrm>
            <a:off x="7245810" y="2515138"/>
            <a:ext cx="100066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01/08</a:t>
            </a:r>
          </a:p>
          <a:p>
            <a:r>
              <a:rPr lang="en-US" sz="1200" dirty="0"/>
              <a:t>0252</a:t>
            </a:r>
            <a:endParaRPr lang="en-US" dirty="0"/>
          </a:p>
        </p:txBody>
      </p:sp>
      <p:pic>
        <p:nvPicPr>
          <p:cNvPr id="36" name="Picture 9">
            <a:extLst>
              <a:ext uri="{FF2B5EF4-FFF2-40B4-BE49-F238E27FC236}">
                <a16:creationId xmlns:a16="http://schemas.microsoft.com/office/drawing/2014/main" id="{D247FE95-79D2-4DCE-98E7-8668DD1FC498}"/>
              </a:ext>
            </a:extLst>
          </p:cNvPr>
          <p:cNvPicPr>
            <a:picLocks noChangeAspect="1"/>
          </p:cNvPicPr>
          <p:nvPr/>
        </p:nvPicPr>
        <p:blipFill>
          <a:blip r:embed="rId3"/>
          <a:stretch>
            <a:fillRect/>
          </a:stretch>
        </p:blipFill>
        <p:spPr>
          <a:xfrm>
            <a:off x="7348683" y="3094036"/>
            <a:ext cx="405442" cy="542386"/>
          </a:xfrm>
          <a:prstGeom prst="rect">
            <a:avLst/>
          </a:prstGeom>
        </p:spPr>
      </p:pic>
      <p:sp>
        <p:nvSpPr>
          <p:cNvPr id="37" name="TextBox 36">
            <a:extLst>
              <a:ext uri="{FF2B5EF4-FFF2-40B4-BE49-F238E27FC236}">
                <a16:creationId xmlns:a16="http://schemas.microsoft.com/office/drawing/2014/main" id="{05FB8986-A9E0-4648-893F-A91A6C3369B2}"/>
              </a:ext>
            </a:extLst>
          </p:cNvPr>
          <p:cNvSpPr txBox="1"/>
          <p:nvPr/>
        </p:nvSpPr>
        <p:spPr>
          <a:xfrm>
            <a:off x="7183842" y="3678531"/>
            <a:ext cx="905773" cy="769441"/>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Cardiac arrest.</a:t>
            </a:r>
            <a:endParaRPr lang="en-US"/>
          </a:p>
          <a:p>
            <a:r>
              <a:rPr lang="en-US" sz="1100" dirty="0"/>
              <a:t>Code Blue called.</a:t>
            </a:r>
            <a:endParaRPr lang="en-US" dirty="0"/>
          </a:p>
        </p:txBody>
      </p:sp>
      <p:pic>
        <p:nvPicPr>
          <p:cNvPr id="38" name="Picture 9">
            <a:extLst>
              <a:ext uri="{FF2B5EF4-FFF2-40B4-BE49-F238E27FC236}">
                <a16:creationId xmlns:a16="http://schemas.microsoft.com/office/drawing/2014/main" id="{22A8ED9F-09F6-4D33-800A-4D8D58491331}"/>
              </a:ext>
            </a:extLst>
          </p:cNvPr>
          <p:cNvPicPr>
            <a:picLocks noChangeAspect="1"/>
          </p:cNvPicPr>
          <p:nvPr/>
        </p:nvPicPr>
        <p:blipFill>
          <a:blip r:embed="rId3"/>
          <a:stretch>
            <a:fillRect/>
          </a:stretch>
        </p:blipFill>
        <p:spPr>
          <a:xfrm>
            <a:off x="8278064" y="3087273"/>
            <a:ext cx="405442" cy="542386"/>
          </a:xfrm>
          <a:prstGeom prst="rect">
            <a:avLst/>
          </a:prstGeom>
        </p:spPr>
      </p:pic>
      <p:sp>
        <p:nvSpPr>
          <p:cNvPr id="39" name="TextBox 38">
            <a:extLst>
              <a:ext uri="{FF2B5EF4-FFF2-40B4-BE49-F238E27FC236}">
                <a16:creationId xmlns:a16="http://schemas.microsoft.com/office/drawing/2014/main" id="{CB26008C-6E75-4A5B-96EE-1BB5B590599B}"/>
              </a:ext>
            </a:extLst>
          </p:cNvPr>
          <p:cNvSpPr txBox="1"/>
          <p:nvPr/>
        </p:nvSpPr>
        <p:spPr>
          <a:xfrm>
            <a:off x="8177539" y="2512586"/>
            <a:ext cx="100066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01/08</a:t>
            </a:r>
          </a:p>
          <a:p>
            <a:r>
              <a:rPr lang="en-US" sz="1200" dirty="0"/>
              <a:t>0323</a:t>
            </a:r>
            <a:endParaRPr lang="en-US" dirty="0"/>
          </a:p>
        </p:txBody>
      </p:sp>
      <p:sp>
        <p:nvSpPr>
          <p:cNvPr id="40" name="TextBox 39">
            <a:extLst>
              <a:ext uri="{FF2B5EF4-FFF2-40B4-BE49-F238E27FC236}">
                <a16:creationId xmlns:a16="http://schemas.microsoft.com/office/drawing/2014/main" id="{E020DC3D-1958-4F41-81D3-227572D589AA}"/>
              </a:ext>
            </a:extLst>
          </p:cNvPr>
          <p:cNvSpPr txBox="1"/>
          <p:nvPr/>
        </p:nvSpPr>
        <p:spPr>
          <a:xfrm>
            <a:off x="8091964" y="3678532"/>
            <a:ext cx="1000663" cy="600164"/>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Patient pronounced dead</a:t>
            </a:r>
          </a:p>
        </p:txBody>
      </p:sp>
    </p:spTree>
    <p:extLst>
      <p:ext uri="{BB962C8B-B14F-4D97-AF65-F5344CB8AC3E}">
        <p14:creationId xmlns:p14="http://schemas.microsoft.com/office/powerpoint/2010/main" val="4148556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What Happened?</a:t>
            </a:r>
            <a:endParaRPr/>
          </a:p>
        </p:txBody>
      </p:sp>
      <p:grpSp>
        <p:nvGrpSpPr>
          <p:cNvPr id="501" name="Google Shape;501;p6"/>
          <p:cNvGrpSpPr/>
          <p:nvPr/>
        </p:nvGrpSpPr>
        <p:grpSpPr>
          <a:xfrm>
            <a:off x="1225562" y="1490253"/>
            <a:ext cx="7226275" cy="4944292"/>
            <a:chOff x="6362" y="118653"/>
            <a:chExt cx="7226275" cy="4944292"/>
          </a:xfrm>
        </p:grpSpPr>
        <p:sp>
          <p:nvSpPr>
            <p:cNvPr id="502" name="Google Shape;502;p6"/>
            <p:cNvSpPr/>
            <p:nvPr/>
          </p:nvSpPr>
          <p:spPr>
            <a:xfrm>
              <a:off x="6362" y="118653"/>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6"/>
            <p:cNvSpPr txBox="1"/>
            <p:nvPr/>
          </p:nvSpPr>
          <p:spPr>
            <a:xfrm>
              <a:off x="39780" y="152071"/>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sp>
          <p:nvSpPr>
            <p:cNvPr id="504" name="Google Shape;504;p6"/>
            <p:cNvSpPr/>
            <p:nvPr/>
          </p:nvSpPr>
          <p:spPr>
            <a:xfrm>
              <a:off x="2075359" y="453343"/>
              <a:ext cx="403150" cy="471609"/>
            </a:xfrm>
            <a:prstGeom prst="rightArrow">
              <a:avLst>
                <a:gd name="adj1" fmla="val 60000"/>
                <a:gd name="adj2" fmla="val 50000"/>
              </a:avLst>
            </a:pr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6"/>
            <p:cNvSpPr txBox="1"/>
            <p:nvPr/>
          </p:nvSpPr>
          <p:spPr>
            <a:xfrm>
              <a:off x="2075359" y="547665"/>
              <a:ext cx="282205" cy="28296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506" name="Google Shape;506;p6"/>
            <p:cNvSpPr/>
            <p:nvPr/>
          </p:nvSpPr>
          <p:spPr>
            <a:xfrm>
              <a:off x="2668674" y="118653"/>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6"/>
            <p:cNvSpPr txBox="1"/>
            <p:nvPr/>
          </p:nvSpPr>
          <p:spPr>
            <a:xfrm>
              <a:off x="2702092" y="152071"/>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sp>
          <p:nvSpPr>
            <p:cNvPr id="508" name="Google Shape;508;p6"/>
            <p:cNvSpPr/>
            <p:nvPr/>
          </p:nvSpPr>
          <p:spPr>
            <a:xfrm>
              <a:off x="4737671" y="453343"/>
              <a:ext cx="403150" cy="471609"/>
            </a:xfrm>
            <a:prstGeom prst="rightArrow">
              <a:avLst>
                <a:gd name="adj1" fmla="val 60000"/>
                <a:gd name="adj2" fmla="val 50000"/>
              </a:avLst>
            </a:pr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6"/>
            <p:cNvSpPr txBox="1"/>
            <p:nvPr/>
          </p:nvSpPr>
          <p:spPr>
            <a:xfrm>
              <a:off x="4737671" y="547665"/>
              <a:ext cx="282205" cy="28296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510" name="Google Shape;510;p6"/>
            <p:cNvSpPr/>
            <p:nvPr/>
          </p:nvSpPr>
          <p:spPr>
            <a:xfrm>
              <a:off x="5330986" y="118653"/>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6"/>
            <p:cNvSpPr txBox="1"/>
            <p:nvPr/>
          </p:nvSpPr>
          <p:spPr>
            <a:xfrm>
              <a:off x="5364404" y="152071"/>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sp>
          <p:nvSpPr>
            <p:cNvPr id="512" name="Google Shape;512;p6"/>
            <p:cNvSpPr/>
            <p:nvPr/>
          </p:nvSpPr>
          <p:spPr>
            <a:xfrm rot="5400000">
              <a:off x="6080236" y="1392759"/>
              <a:ext cx="403150" cy="471609"/>
            </a:xfrm>
            <a:prstGeom prst="rightArrow">
              <a:avLst>
                <a:gd name="adj1" fmla="val 60000"/>
                <a:gd name="adj2" fmla="val 50000"/>
              </a:avLst>
            </a:pr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6"/>
            <p:cNvSpPr txBox="1"/>
            <p:nvPr/>
          </p:nvSpPr>
          <p:spPr>
            <a:xfrm>
              <a:off x="6140329" y="1426989"/>
              <a:ext cx="282965" cy="28220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514" name="Google Shape;514;p6"/>
            <p:cNvSpPr/>
            <p:nvPr/>
          </p:nvSpPr>
          <p:spPr>
            <a:xfrm>
              <a:off x="5330986" y="2020304"/>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6"/>
            <p:cNvSpPr txBox="1"/>
            <p:nvPr/>
          </p:nvSpPr>
          <p:spPr>
            <a:xfrm>
              <a:off x="5364404" y="2053722"/>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sp>
          <p:nvSpPr>
            <p:cNvPr id="516" name="Google Shape;516;p6"/>
            <p:cNvSpPr/>
            <p:nvPr/>
          </p:nvSpPr>
          <p:spPr>
            <a:xfrm rot="10800000">
              <a:off x="4760490" y="2354995"/>
              <a:ext cx="403150" cy="471609"/>
            </a:xfrm>
            <a:prstGeom prst="rightArrow">
              <a:avLst>
                <a:gd name="adj1" fmla="val 60000"/>
                <a:gd name="adj2" fmla="val 50000"/>
              </a:avLst>
            </a:pr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6"/>
            <p:cNvSpPr txBox="1"/>
            <p:nvPr/>
          </p:nvSpPr>
          <p:spPr>
            <a:xfrm>
              <a:off x="4881435" y="2449317"/>
              <a:ext cx="282205" cy="28296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518" name="Google Shape;518;p6"/>
            <p:cNvSpPr/>
            <p:nvPr/>
          </p:nvSpPr>
          <p:spPr>
            <a:xfrm>
              <a:off x="2668674" y="2020304"/>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6"/>
            <p:cNvSpPr txBox="1"/>
            <p:nvPr/>
          </p:nvSpPr>
          <p:spPr>
            <a:xfrm>
              <a:off x="2702092" y="2053722"/>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sp>
          <p:nvSpPr>
            <p:cNvPr id="520" name="Google Shape;520;p6"/>
            <p:cNvSpPr/>
            <p:nvPr/>
          </p:nvSpPr>
          <p:spPr>
            <a:xfrm rot="10800000">
              <a:off x="2098178" y="2354995"/>
              <a:ext cx="403150" cy="471609"/>
            </a:xfrm>
            <a:prstGeom prst="rightArrow">
              <a:avLst>
                <a:gd name="adj1" fmla="val 60000"/>
                <a:gd name="adj2" fmla="val 50000"/>
              </a:avLst>
            </a:pr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6"/>
            <p:cNvSpPr txBox="1"/>
            <p:nvPr/>
          </p:nvSpPr>
          <p:spPr>
            <a:xfrm>
              <a:off x="2219123" y="2449317"/>
              <a:ext cx="282205" cy="28296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522" name="Google Shape;522;p6"/>
            <p:cNvSpPr/>
            <p:nvPr/>
          </p:nvSpPr>
          <p:spPr>
            <a:xfrm>
              <a:off x="6362" y="2020304"/>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6"/>
            <p:cNvSpPr txBox="1"/>
            <p:nvPr/>
          </p:nvSpPr>
          <p:spPr>
            <a:xfrm>
              <a:off x="39780" y="2053722"/>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sp>
          <p:nvSpPr>
            <p:cNvPr id="524" name="Google Shape;524;p6"/>
            <p:cNvSpPr/>
            <p:nvPr/>
          </p:nvSpPr>
          <p:spPr>
            <a:xfrm rot="5400000">
              <a:off x="755613" y="3294411"/>
              <a:ext cx="403150" cy="471609"/>
            </a:xfrm>
            <a:prstGeom prst="rightArrow">
              <a:avLst>
                <a:gd name="adj1" fmla="val 60000"/>
                <a:gd name="adj2" fmla="val 50000"/>
              </a:avLst>
            </a:pr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6"/>
            <p:cNvSpPr txBox="1"/>
            <p:nvPr/>
          </p:nvSpPr>
          <p:spPr>
            <a:xfrm>
              <a:off x="815706" y="3328641"/>
              <a:ext cx="282965" cy="28220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526" name="Google Shape;526;p6"/>
            <p:cNvSpPr/>
            <p:nvPr/>
          </p:nvSpPr>
          <p:spPr>
            <a:xfrm>
              <a:off x="6362" y="3921955"/>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6"/>
            <p:cNvSpPr txBox="1"/>
            <p:nvPr/>
          </p:nvSpPr>
          <p:spPr>
            <a:xfrm>
              <a:off x="39780" y="3955373"/>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sp>
          <p:nvSpPr>
            <p:cNvPr id="528" name="Google Shape;528;p6"/>
            <p:cNvSpPr/>
            <p:nvPr/>
          </p:nvSpPr>
          <p:spPr>
            <a:xfrm>
              <a:off x="2075359" y="4256646"/>
              <a:ext cx="403150" cy="471609"/>
            </a:xfrm>
            <a:prstGeom prst="rightArrow">
              <a:avLst>
                <a:gd name="adj1" fmla="val 60000"/>
                <a:gd name="adj2" fmla="val 50000"/>
              </a:avLst>
            </a:pr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6"/>
            <p:cNvSpPr txBox="1"/>
            <p:nvPr/>
          </p:nvSpPr>
          <p:spPr>
            <a:xfrm>
              <a:off x="2075359" y="4350968"/>
              <a:ext cx="282205" cy="28296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530" name="Google Shape;530;p6"/>
            <p:cNvSpPr/>
            <p:nvPr/>
          </p:nvSpPr>
          <p:spPr>
            <a:xfrm>
              <a:off x="2668674" y="3921955"/>
              <a:ext cx="1901651" cy="1140990"/>
            </a:xfrm>
            <a:prstGeom prst="roundRect">
              <a:avLst>
                <a:gd name="adj" fmla="val 10000"/>
              </a:avLst>
            </a:prstGeom>
            <a:solidFill>
              <a:schemeClr val="lt1"/>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6"/>
            <p:cNvSpPr txBox="1"/>
            <p:nvPr/>
          </p:nvSpPr>
          <p:spPr>
            <a:xfrm>
              <a:off x="2702092" y="3955373"/>
              <a:ext cx="1834815" cy="1074154"/>
            </a:xfrm>
            <a:prstGeom prst="rect">
              <a:avLst/>
            </a:prstGeom>
            <a:noFill/>
            <a:ln>
              <a:noFill/>
            </a:ln>
          </p:spPr>
          <p:txBody>
            <a:bodyPr spcFirstLastPara="1" wrap="square" lIns="186675" tIns="186675" rIns="186675" bIns="186675" anchor="ctr" anchorCtr="0">
              <a:noAutofit/>
            </a:bodyPr>
            <a:lstStyle/>
            <a:p>
              <a:pPr marL="0" marR="0" lvl="0" indent="0" algn="ctr" rtl="0">
                <a:lnSpc>
                  <a:spcPct val="90000"/>
                </a:lnSpc>
                <a:spcBef>
                  <a:spcPts val="0"/>
                </a:spcBef>
                <a:spcAft>
                  <a:spcPts val="0"/>
                </a:spcAft>
                <a:buNone/>
              </a:pPr>
              <a:endParaRPr sz="4900" b="0" i="0" u="none" strike="noStrike" cap="none">
                <a:solidFill>
                  <a:schemeClr val="lt1"/>
                </a:solidFill>
                <a:latin typeface="Arial"/>
                <a:ea typeface="Arial"/>
                <a:cs typeface="Arial"/>
                <a:sym typeface="Arial"/>
              </a:endParaRPr>
            </a:p>
          </p:txBody>
        </p:sp>
      </p:grpSp>
    </p:spTree>
    <p:extLst>
      <p:ext uri="{BB962C8B-B14F-4D97-AF65-F5344CB8AC3E}">
        <p14:creationId xmlns:p14="http://schemas.microsoft.com/office/powerpoint/2010/main" val="2422902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Identified </a:t>
            </a:r>
            <a:endParaRPr lang="en-US" dirty="0"/>
          </a:p>
        </p:txBody>
      </p:sp>
    </p:spTree>
    <p:extLst>
      <p:ext uri="{BB962C8B-B14F-4D97-AF65-F5344CB8AC3E}">
        <p14:creationId xmlns:p14="http://schemas.microsoft.com/office/powerpoint/2010/main" val="1475528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F766F-F32B-4B30-86D2-3D2B888FEDDD}"/>
              </a:ext>
            </a:extLst>
          </p:cNvPr>
          <p:cNvSpPr>
            <a:spLocks noGrp="1"/>
          </p:cNvSpPr>
          <p:nvPr>
            <p:ph type="ctrTitle"/>
          </p:nvPr>
        </p:nvSpPr>
        <p:spPr/>
        <p:txBody>
          <a:bodyPr/>
          <a:lstStyle/>
          <a:p>
            <a:r>
              <a:rPr lang="en-US" dirty="0"/>
              <a:t>Group Activity 1</a:t>
            </a:r>
            <a:br>
              <a:rPr lang="en-US" dirty="0"/>
            </a:br>
            <a:r>
              <a:rPr lang="en-US" dirty="0"/>
              <a:t>Medical Errors</a:t>
            </a:r>
          </a:p>
        </p:txBody>
      </p:sp>
      <p:sp>
        <p:nvSpPr>
          <p:cNvPr id="4" name="Subtitle 3">
            <a:extLst>
              <a:ext uri="{FF2B5EF4-FFF2-40B4-BE49-F238E27FC236}">
                <a16:creationId xmlns:a16="http://schemas.microsoft.com/office/drawing/2014/main" id="{AD7C68B9-C58F-45B1-8022-A7F86BA11A3D}"/>
              </a:ext>
            </a:extLst>
          </p:cNvPr>
          <p:cNvSpPr>
            <a:spLocks noGrp="1"/>
          </p:cNvSpPr>
          <p:nvPr>
            <p:ph type="subTitle" idx="1"/>
          </p:nvPr>
        </p:nvSpPr>
        <p:spPr/>
        <p:txBody>
          <a:bodyPr/>
          <a:lstStyle/>
          <a:p>
            <a:r>
              <a:rPr lang="en-US" dirty="0"/>
              <a:t>Moderator</a:t>
            </a:r>
          </a:p>
        </p:txBody>
      </p:sp>
    </p:spTree>
    <p:extLst>
      <p:ext uri="{BB962C8B-B14F-4D97-AF65-F5344CB8AC3E}">
        <p14:creationId xmlns:p14="http://schemas.microsoft.com/office/powerpoint/2010/main" val="34155450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Agency for Healthcare Research and Quality (AHRQ) Definitions</a:t>
            </a:r>
          </a:p>
        </p:txBody>
      </p:sp>
      <p:sp>
        <p:nvSpPr>
          <p:cNvPr id="3" name="Text Placeholder 2"/>
          <p:cNvSpPr>
            <a:spLocks noGrp="1"/>
          </p:cNvSpPr>
          <p:nvPr>
            <p:ph type="body" idx="1"/>
          </p:nvPr>
        </p:nvSpPr>
        <p:spPr/>
        <p:txBody>
          <a:bodyPr/>
          <a:lstStyle/>
          <a:p>
            <a:endParaRPr lang="en-US" sz="2000" dirty="0">
              <a:solidFill>
                <a:srgbClr val="FF0000"/>
              </a:solidFill>
            </a:endParaRPr>
          </a:p>
          <a:p>
            <a:r>
              <a:rPr lang="en-US" sz="2000" dirty="0">
                <a:solidFill>
                  <a:srgbClr val="FF0000"/>
                </a:solidFill>
              </a:rPr>
              <a:t>Adverse Event (AE): </a:t>
            </a:r>
            <a:r>
              <a:rPr lang="en-US" sz="2000" dirty="0"/>
              <a:t>harm from medical care rather than an underlying disease. Negative patient outcome as a result of interaction with the healthcare system</a:t>
            </a:r>
          </a:p>
          <a:p>
            <a:endParaRPr lang="en-US" sz="2000" dirty="0"/>
          </a:p>
          <a:p>
            <a:r>
              <a:rPr lang="en-US" sz="2000" dirty="0">
                <a:solidFill>
                  <a:srgbClr val="FF0000"/>
                </a:solidFill>
              </a:rPr>
              <a:t>Error:</a:t>
            </a:r>
            <a:r>
              <a:rPr lang="en-US" sz="2000" dirty="0"/>
              <a:t> any act of commission or omission that exposes patients to a potentially hazardous situation</a:t>
            </a:r>
          </a:p>
          <a:p>
            <a:endParaRPr lang="en-US" sz="2000" dirty="0"/>
          </a:p>
          <a:p>
            <a:r>
              <a:rPr lang="en-US" sz="2000" dirty="0">
                <a:solidFill>
                  <a:srgbClr val="FF0000"/>
                </a:solidFill>
              </a:rPr>
              <a:t>Near Miss: </a:t>
            </a:r>
            <a:r>
              <a:rPr lang="en-US" sz="2000" dirty="0"/>
              <a:t>an unsafe situation indistinguishable from a preventable AE except for the outcome. A patient is exposed to a hazardous situation, but does not experience harm either through luck or early detection</a:t>
            </a:r>
          </a:p>
        </p:txBody>
      </p:sp>
    </p:spTree>
    <p:extLst>
      <p:ext uri="{BB962C8B-B14F-4D97-AF65-F5344CB8AC3E}">
        <p14:creationId xmlns:p14="http://schemas.microsoft.com/office/powerpoint/2010/main" val="34428697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85"/>
        <p:cNvGrpSpPr/>
        <p:nvPr/>
      </p:nvGrpSpPr>
      <p:grpSpPr>
        <a:xfrm>
          <a:off x="0" y="0"/>
          <a:ext cx="0" cy="0"/>
          <a:chOff x="0" y="0"/>
          <a:chExt cx="0" cy="0"/>
        </a:xfrm>
      </p:grpSpPr>
      <p:sp>
        <p:nvSpPr>
          <p:cNvPr id="486" name="Google Shape;486;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Case Summary</a:t>
            </a:r>
            <a:endParaRPr dirty="0"/>
          </a:p>
        </p:txBody>
      </p:sp>
      <p:sp>
        <p:nvSpPr>
          <p:cNvPr id="487" name="Google Shape;487;p4"/>
          <p:cNvSpPr txBox="1">
            <a:spLocks noGrp="1"/>
          </p:cNvSpPr>
          <p:nvPr>
            <p:ph type="body" idx="1"/>
          </p:nvPr>
        </p:nvSpPr>
        <p:spPr>
          <a:xfrm>
            <a:off x="457200" y="1649500"/>
            <a:ext cx="3542726"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sz="2400" dirty="0"/>
              <a:t>Presenting Symptom: </a:t>
            </a:r>
          </a:p>
          <a:p>
            <a:pPr marL="0" lvl="0" indent="0" algn="l" rtl="0">
              <a:spcBef>
                <a:spcPts val="0"/>
              </a:spcBef>
              <a:spcAft>
                <a:spcPts val="0"/>
              </a:spcAft>
              <a:buClr>
                <a:schemeClr val="dk1"/>
              </a:buClr>
              <a:buSzPts val="3200"/>
              <a:buNone/>
            </a:pPr>
            <a:endParaRPr lang="en-US" sz="2400" dirty="0"/>
          </a:p>
          <a:p>
            <a:pPr marL="342900" lvl="0" indent="-342900" algn="l" rtl="0">
              <a:spcBef>
                <a:spcPts val="0"/>
              </a:spcBef>
              <a:spcAft>
                <a:spcPts val="0"/>
              </a:spcAft>
              <a:buClr>
                <a:schemeClr val="dk1"/>
              </a:buClr>
              <a:buSzPts val="3200"/>
              <a:buChar char="•"/>
            </a:pPr>
            <a:r>
              <a:rPr lang="en-US" sz="2400" dirty="0"/>
              <a:t>Diagnosis:</a:t>
            </a:r>
          </a:p>
          <a:p>
            <a:pPr marL="0" lvl="0" indent="0" algn="l" rtl="0">
              <a:spcBef>
                <a:spcPts val="0"/>
              </a:spcBef>
              <a:spcAft>
                <a:spcPts val="0"/>
              </a:spcAft>
              <a:buClr>
                <a:schemeClr val="dk1"/>
              </a:buClr>
              <a:buSzPts val="3200"/>
              <a:buNone/>
            </a:pPr>
            <a:r>
              <a:rPr lang="en-US" sz="2400" dirty="0" smtClean="0"/>
              <a:t> </a:t>
            </a:r>
            <a:endParaRPr sz="2000" dirty="0"/>
          </a:p>
          <a:p>
            <a:pPr marL="342900" lvl="0" indent="-342900" algn="l" rtl="0">
              <a:spcBef>
                <a:spcPts val="640"/>
              </a:spcBef>
              <a:spcAft>
                <a:spcPts val="0"/>
              </a:spcAft>
              <a:buClr>
                <a:schemeClr val="dk1"/>
              </a:buClr>
              <a:buSzPts val="3200"/>
              <a:buChar char="•"/>
            </a:pPr>
            <a:r>
              <a:rPr lang="en-US" sz="2400" dirty="0"/>
              <a:t>Adverse Outcome:</a:t>
            </a:r>
          </a:p>
          <a:p>
            <a:pPr marL="342900">
              <a:spcBef>
                <a:spcPts val="640"/>
              </a:spcBef>
              <a:buSzPts val="3200"/>
            </a:pPr>
            <a:endParaRPr lang="en-US" sz="2400" dirty="0"/>
          </a:p>
        </p:txBody>
      </p:sp>
      <p:pic>
        <p:nvPicPr>
          <p:cNvPr id="2" name="Picture 1"/>
          <p:cNvPicPr>
            <a:picLocks noChangeAspect="1"/>
          </p:cNvPicPr>
          <p:nvPr/>
        </p:nvPicPr>
        <p:blipFill rotWithShape="1">
          <a:blip r:embed="rId3"/>
          <a:srcRect l="16095" t="11481" r="58667" b="21132"/>
          <a:stretch/>
        </p:blipFill>
        <p:spPr>
          <a:xfrm>
            <a:off x="4049483" y="1837258"/>
            <a:ext cx="4946469" cy="3714522"/>
          </a:xfrm>
          <a:prstGeom prst="rect">
            <a:avLst/>
          </a:prstGeom>
        </p:spPr>
      </p:pic>
      <p:sp>
        <p:nvSpPr>
          <p:cNvPr id="3" name="Rectangle 2"/>
          <p:cNvSpPr/>
          <p:nvPr/>
        </p:nvSpPr>
        <p:spPr>
          <a:xfrm>
            <a:off x="4093027" y="5643489"/>
            <a:ext cx="4946469" cy="430887"/>
          </a:xfrm>
          <a:prstGeom prst="rect">
            <a:avLst/>
          </a:prstGeom>
        </p:spPr>
        <p:txBody>
          <a:bodyPr wrap="square">
            <a:spAutoFit/>
          </a:bodyPr>
          <a:lstStyle/>
          <a:p>
            <a:r>
              <a:rPr lang="en-US" sz="1100" i="1" dirty="0"/>
              <a:t>AHRQ Harm Scale</a:t>
            </a:r>
            <a:r>
              <a:rPr lang="en-US" sz="1100" dirty="0"/>
              <a:t>. https://www.qmo.amedd.army.mil/riskmgt/2010Conf/AHRQ_HarmScales.pdf. </a:t>
            </a:r>
            <a:endParaRPr lang="en-US" sz="1100" dirty="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Google Shape;507;p94"/>
          <p:cNvSpPr txBox="1">
            <a:spLocks noGrp="1"/>
          </p:cNvSpPr>
          <p:nvPr>
            <p:ph type="ctrTitle"/>
          </p:nvPr>
        </p:nvSpPr>
        <p:spPr>
          <a:xfrm>
            <a:off x="1657350" y="94021"/>
            <a:ext cx="5829300" cy="1102519"/>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600"/>
              </a:spcBef>
              <a:spcAft>
                <a:spcPts val="0"/>
              </a:spcAft>
              <a:buSzPts val="1400"/>
              <a:buNone/>
            </a:pPr>
            <a:r>
              <a:rPr lang="en-US" sz="1800" dirty="0">
                <a:solidFill>
                  <a:srgbClr val="000000"/>
                </a:solidFill>
                <a:latin typeface="Century Gothic"/>
                <a:ea typeface="Century Gothic"/>
                <a:cs typeface="Century Gothic"/>
                <a:sym typeface="Century Gothic"/>
              </a:rPr>
              <a:t>Morbidity &amp; Mortality Conference</a:t>
            </a:r>
            <a:br>
              <a:rPr lang="en-US" sz="1800" dirty="0">
                <a:solidFill>
                  <a:srgbClr val="000000"/>
                </a:solidFill>
                <a:latin typeface="Century Gothic"/>
                <a:ea typeface="Century Gothic"/>
                <a:cs typeface="Century Gothic"/>
                <a:sym typeface="Century Gothic"/>
              </a:rPr>
            </a:br>
            <a:r>
              <a:rPr lang="en-US" sz="1800" dirty="0">
                <a:solidFill>
                  <a:srgbClr val="000000"/>
                </a:solidFill>
                <a:latin typeface="Century Gothic"/>
                <a:ea typeface="Century Gothic"/>
                <a:cs typeface="Century Gothic"/>
                <a:sym typeface="Century Gothic"/>
              </a:rPr>
              <a:t>Thursday, May 9, 2024</a:t>
            </a:r>
            <a:endParaRPr sz="1800" dirty="0">
              <a:solidFill>
                <a:schemeClr val="dk1"/>
              </a:solidFill>
            </a:endParaRPr>
          </a:p>
        </p:txBody>
      </p:sp>
      <p:sp>
        <p:nvSpPr>
          <p:cNvPr id="508" name="Google Shape;508;p94"/>
          <p:cNvSpPr txBox="1">
            <a:spLocks noGrp="1"/>
          </p:cNvSpPr>
          <p:nvPr>
            <p:ph type="subTitle" idx="1"/>
          </p:nvPr>
        </p:nvSpPr>
        <p:spPr>
          <a:xfrm>
            <a:off x="571500" y="1441042"/>
            <a:ext cx="8058150" cy="509608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r>
              <a:rPr lang="en-US" sz="1400" b="1" dirty="0">
                <a:latin typeface="Calibri"/>
                <a:ea typeface="Calibri"/>
                <a:cs typeface="Calibri"/>
                <a:sym typeface="Calibri"/>
              </a:rPr>
              <a:t>Moderator</a:t>
            </a:r>
            <a:r>
              <a:rPr lang="en-US" sz="1400" dirty="0">
                <a:latin typeface="Calibri"/>
                <a:ea typeface="Calibri"/>
                <a:cs typeface="Calibri"/>
                <a:sym typeface="Calibri"/>
              </a:rPr>
              <a:t>: Adewale Ajumobi, MD, MBA, FACP, FACG, AGAF, FASGE</a:t>
            </a:r>
            <a:endParaRPr sz="1400" dirty="0"/>
          </a:p>
          <a:p>
            <a:pPr marL="0" lvl="0" indent="0" algn="l" rtl="0">
              <a:lnSpc>
                <a:spcPct val="100000"/>
              </a:lnSpc>
              <a:spcBef>
                <a:spcPts val="240"/>
              </a:spcBef>
              <a:spcAft>
                <a:spcPts val="0"/>
              </a:spcAft>
              <a:buClr>
                <a:schemeClr val="dk1"/>
              </a:buClr>
              <a:buSzPts val="1200"/>
              <a:buFont typeface="Calibri"/>
              <a:buNone/>
            </a:pPr>
            <a:r>
              <a:rPr lang="en-US" sz="1400" b="1" dirty="0">
                <a:latin typeface="Calibri"/>
                <a:ea typeface="Calibri"/>
                <a:cs typeface="Calibri"/>
                <a:sym typeface="Calibri"/>
              </a:rPr>
              <a:t>Presenters</a:t>
            </a:r>
            <a:r>
              <a:rPr lang="en-US" sz="1400" dirty="0">
                <a:latin typeface="Calibri"/>
                <a:ea typeface="Calibri"/>
                <a:cs typeface="Calibri"/>
                <a:sym typeface="Calibri"/>
              </a:rPr>
              <a:t>: Nicholas Newell, MD </a:t>
            </a:r>
            <a:endParaRPr sz="1400" dirty="0"/>
          </a:p>
          <a:p>
            <a:pPr marL="0" lvl="0" indent="0" algn="l" rtl="0">
              <a:lnSpc>
                <a:spcPct val="100000"/>
              </a:lnSpc>
              <a:spcBef>
                <a:spcPts val="165"/>
              </a:spcBef>
              <a:spcAft>
                <a:spcPts val="0"/>
              </a:spcAft>
              <a:buClr>
                <a:schemeClr val="dk1"/>
              </a:buClr>
              <a:buSzPts val="825"/>
              <a:buFont typeface="Arial"/>
              <a:buNone/>
            </a:pPr>
            <a:endParaRPr sz="1100" b="1" dirty="0">
              <a:solidFill>
                <a:srgbClr val="000000"/>
              </a:solidFill>
              <a:latin typeface="Calibri"/>
              <a:ea typeface="Calibri"/>
              <a:cs typeface="Calibri"/>
              <a:sym typeface="Calibri"/>
            </a:endParaRPr>
          </a:p>
          <a:p>
            <a:pPr marL="0" lvl="0" indent="0" algn="l" rtl="0">
              <a:lnSpc>
                <a:spcPct val="100000"/>
              </a:lnSpc>
              <a:spcBef>
                <a:spcPts val="0"/>
              </a:spcBef>
              <a:spcAft>
                <a:spcPts val="0"/>
              </a:spcAft>
              <a:buClr>
                <a:srgbClr val="000000"/>
              </a:buClr>
              <a:buSzPts val="900"/>
              <a:buFont typeface="Calibri"/>
              <a:buNone/>
            </a:pPr>
            <a:r>
              <a:rPr lang="en-US" sz="1200" b="1" dirty="0">
                <a:solidFill>
                  <a:srgbClr val="000000"/>
                </a:solidFill>
                <a:latin typeface="Calibri"/>
                <a:ea typeface="Calibri"/>
                <a:cs typeface="Calibri"/>
                <a:sym typeface="Calibri"/>
              </a:rPr>
              <a:t>Learning Objectives: </a:t>
            </a:r>
            <a:endParaRPr sz="1200" dirty="0"/>
          </a:p>
          <a:p>
            <a:pPr marL="128588" lvl="0" indent="-128588" algn="l" rtl="0">
              <a:lnSpc>
                <a:spcPct val="100000"/>
              </a:lnSpc>
              <a:spcBef>
                <a:spcPts val="0"/>
              </a:spcBef>
              <a:spcAft>
                <a:spcPts val="0"/>
              </a:spcAft>
              <a:buClr>
                <a:srgbClr val="000000"/>
              </a:buClr>
              <a:buSzPts val="900"/>
              <a:buFont typeface="Arial"/>
              <a:buChar char="•"/>
            </a:pPr>
            <a:r>
              <a:rPr lang="en-US" sz="1100" dirty="0">
                <a:solidFill>
                  <a:srgbClr val="000000"/>
                </a:solidFill>
                <a:latin typeface="Calibri"/>
                <a:ea typeface="Calibri"/>
                <a:cs typeface="Calibri"/>
                <a:sym typeface="Calibri"/>
              </a:rPr>
              <a:t>Analyze the relationship of error to poor medical outcomes at an individual, team, and organizational level</a:t>
            </a:r>
            <a:endParaRPr sz="1100" dirty="0"/>
          </a:p>
          <a:p>
            <a:pPr marL="128588" lvl="0" indent="-128588" algn="l" rtl="0">
              <a:lnSpc>
                <a:spcPct val="100000"/>
              </a:lnSpc>
              <a:spcBef>
                <a:spcPts val="0"/>
              </a:spcBef>
              <a:spcAft>
                <a:spcPts val="0"/>
              </a:spcAft>
              <a:buClr>
                <a:srgbClr val="000000"/>
              </a:buClr>
              <a:buSzPts val="900"/>
              <a:buFont typeface="Arial"/>
              <a:buChar char="•"/>
            </a:pPr>
            <a:r>
              <a:rPr lang="en-US" sz="1100" dirty="0">
                <a:solidFill>
                  <a:srgbClr val="000000"/>
                </a:solidFill>
                <a:latin typeface="Calibri"/>
                <a:ea typeface="Calibri"/>
                <a:cs typeface="Calibri"/>
                <a:sym typeface="Calibri"/>
              </a:rPr>
              <a:t>Explore the potential cases of errors</a:t>
            </a:r>
            <a:endParaRPr sz="1100" dirty="0"/>
          </a:p>
          <a:p>
            <a:pPr marL="128588" lvl="0" indent="-128588" algn="l" rtl="0">
              <a:lnSpc>
                <a:spcPct val="100000"/>
              </a:lnSpc>
              <a:spcBef>
                <a:spcPts val="0"/>
              </a:spcBef>
              <a:spcAft>
                <a:spcPts val="0"/>
              </a:spcAft>
              <a:buClr>
                <a:srgbClr val="000000"/>
              </a:buClr>
              <a:buSzPts val="900"/>
              <a:buFont typeface="Arial"/>
              <a:buChar char="•"/>
            </a:pPr>
            <a:r>
              <a:rPr lang="en-US" sz="1100" dirty="0">
                <a:solidFill>
                  <a:srgbClr val="000000"/>
                </a:solidFill>
                <a:latin typeface="Calibri"/>
                <a:ea typeface="Calibri"/>
                <a:cs typeface="Calibri"/>
                <a:sym typeface="Calibri"/>
              </a:rPr>
              <a:t>Develop and implement strategies to avoid preventable errors in the future</a:t>
            </a:r>
            <a:endParaRPr sz="1100" dirty="0"/>
          </a:p>
          <a:p>
            <a:pPr marL="0" lvl="0" indent="0" algn="l" rtl="0">
              <a:lnSpc>
                <a:spcPct val="100000"/>
              </a:lnSpc>
              <a:spcBef>
                <a:spcPts val="0"/>
              </a:spcBef>
              <a:spcAft>
                <a:spcPts val="0"/>
              </a:spcAft>
              <a:buClr>
                <a:srgbClr val="000000"/>
              </a:buClr>
              <a:buSzPts val="900"/>
              <a:buFont typeface="Calibri"/>
              <a:buNone/>
            </a:pPr>
            <a:r>
              <a:rPr lang="en-US" sz="1100" b="1" dirty="0">
                <a:solidFill>
                  <a:srgbClr val="000000"/>
                </a:solidFill>
                <a:latin typeface="Calibri"/>
                <a:ea typeface="Calibri"/>
                <a:cs typeface="Calibri"/>
                <a:sym typeface="Calibri"/>
              </a:rPr>
              <a:t/>
            </a:r>
            <a:br>
              <a:rPr lang="en-US" sz="1100" b="1" dirty="0">
                <a:solidFill>
                  <a:srgbClr val="000000"/>
                </a:solidFill>
                <a:latin typeface="Calibri"/>
                <a:ea typeface="Calibri"/>
                <a:cs typeface="Calibri"/>
                <a:sym typeface="Calibri"/>
              </a:rPr>
            </a:br>
            <a:r>
              <a:rPr lang="en-US" sz="1200" b="1" dirty="0">
                <a:solidFill>
                  <a:srgbClr val="000000"/>
                </a:solidFill>
                <a:latin typeface="Calibri"/>
                <a:ea typeface="Calibri"/>
                <a:cs typeface="Calibri"/>
                <a:sym typeface="Calibri"/>
              </a:rPr>
              <a:t>Accreditation and Certification:</a:t>
            </a:r>
            <a:endParaRPr sz="1200" dirty="0"/>
          </a:p>
          <a:p>
            <a:pPr marL="0" lvl="0" indent="0" algn="l" rtl="0">
              <a:lnSpc>
                <a:spcPct val="100000"/>
              </a:lnSpc>
              <a:spcBef>
                <a:spcPts val="0"/>
              </a:spcBef>
              <a:spcAft>
                <a:spcPts val="0"/>
              </a:spcAft>
              <a:buClr>
                <a:srgbClr val="000000"/>
              </a:buClr>
              <a:buSzPts val="825"/>
              <a:buFont typeface="Calibri"/>
              <a:buNone/>
            </a:pPr>
            <a:r>
              <a:rPr lang="en-US" sz="1100" dirty="0">
                <a:solidFill>
                  <a:srgbClr val="000000"/>
                </a:solidFill>
                <a:latin typeface="Calibri"/>
                <a:ea typeface="Calibri"/>
                <a:cs typeface="Calibri"/>
                <a:sym typeface="Calibri"/>
              </a:rPr>
              <a:t>		In support of improving patient care, Annenberg Center for Health Sciences at Eisenhower is jointly 		accredited by the Accreditation Council for Continuing Medical Education (ACCME), the Accreditation 		Council for Pharmacy Education (ACPE), and the American Nurses Credentialing 	Center (ANCC), to provide 		continuing education for the healthcare team.</a:t>
            </a:r>
            <a:endParaRPr sz="1100" dirty="0"/>
          </a:p>
          <a:p>
            <a:pPr marL="0" lvl="0" indent="0" algn="l" rtl="0">
              <a:lnSpc>
                <a:spcPct val="100000"/>
              </a:lnSpc>
              <a:spcBef>
                <a:spcPts val="0"/>
              </a:spcBef>
              <a:spcAft>
                <a:spcPts val="0"/>
              </a:spcAft>
              <a:buClr>
                <a:schemeClr val="dk1"/>
              </a:buClr>
              <a:buSzPts val="825"/>
              <a:buFont typeface="Arial"/>
              <a:buNone/>
            </a:pPr>
            <a:endParaRPr sz="1100" dirty="0">
              <a:solidFill>
                <a:srgbClr val="000000"/>
              </a:solidFill>
              <a:latin typeface="Calibri"/>
              <a:ea typeface="Calibri"/>
              <a:cs typeface="Calibri"/>
              <a:sym typeface="Calibri"/>
            </a:endParaRPr>
          </a:p>
          <a:p>
            <a:pPr marL="0" lvl="0" indent="0" algn="l" rtl="0">
              <a:lnSpc>
                <a:spcPct val="100000"/>
              </a:lnSpc>
              <a:spcBef>
                <a:spcPts val="0"/>
              </a:spcBef>
              <a:spcAft>
                <a:spcPts val="0"/>
              </a:spcAft>
              <a:buClr>
                <a:srgbClr val="000000"/>
              </a:buClr>
              <a:buSzPts val="825"/>
              <a:buFont typeface="Calibri"/>
              <a:buNone/>
            </a:pPr>
            <a:r>
              <a:rPr lang="en-US" sz="1100" b="1" dirty="0">
                <a:solidFill>
                  <a:srgbClr val="000000"/>
                </a:solidFill>
                <a:latin typeface="Calibri"/>
                <a:ea typeface="Calibri"/>
                <a:cs typeface="Calibri"/>
                <a:sym typeface="Calibri"/>
              </a:rPr>
              <a:t>		Physicians</a:t>
            </a:r>
            <a:r>
              <a:rPr lang="en-US" sz="1100" dirty="0">
                <a:solidFill>
                  <a:srgbClr val="000000"/>
                </a:solidFill>
                <a:latin typeface="Calibri"/>
                <a:ea typeface="Calibri"/>
                <a:cs typeface="Calibri"/>
                <a:sym typeface="Calibri"/>
              </a:rPr>
              <a:t>	</a:t>
            </a:r>
            <a:br>
              <a:rPr lang="en-US" sz="1100" dirty="0">
                <a:solidFill>
                  <a:srgbClr val="000000"/>
                </a:solidFill>
                <a:latin typeface="Calibri"/>
                <a:ea typeface="Calibri"/>
                <a:cs typeface="Calibri"/>
                <a:sym typeface="Calibri"/>
              </a:rPr>
            </a:br>
            <a:r>
              <a:rPr lang="en-US" sz="1100" dirty="0">
                <a:solidFill>
                  <a:srgbClr val="000000"/>
                </a:solidFill>
                <a:latin typeface="Calibri"/>
                <a:ea typeface="Calibri"/>
                <a:cs typeface="Calibri"/>
                <a:sym typeface="Calibri"/>
              </a:rPr>
              <a:t>		The Annenberg Center for Health Sciences at Eisenhower designates this live activity for a maximum of 1.0  		</a:t>
            </a:r>
            <a:r>
              <a:rPr lang="en-US" sz="1100" i="1" dirty="0">
                <a:solidFill>
                  <a:srgbClr val="000000"/>
                </a:solidFill>
                <a:latin typeface="Calibri"/>
                <a:ea typeface="Calibri"/>
                <a:cs typeface="Calibri"/>
                <a:sym typeface="Calibri"/>
              </a:rPr>
              <a:t>AMA PRA Category 1 Credit</a:t>
            </a:r>
            <a:r>
              <a:rPr lang="en-US" sz="1100" dirty="0">
                <a:solidFill>
                  <a:srgbClr val="000000"/>
                </a:solidFill>
                <a:latin typeface="Calibri"/>
                <a:ea typeface="Calibri"/>
                <a:cs typeface="Calibri"/>
                <a:sym typeface="Calibri"/>
              </a:rPr>
              <a:t>™. Physicians should claim only the credit commensurate with the extent of 		their participation in the activity.</a:t>
            </a:r>
            <a:br>
              <a:rPr lang="en-US" sz="1100" dirty="0">
                <a:solidFill>
                  <a:srgbClr val="000000"/>
                </a:solidFill>
                <a:latin typeface="Calibri"/>
                <a:ea typeface="Calibri"/>
                <a:cs typeface="Calibri"/>
                <a:sym typeface="Calibri"/>
              </a:rPr>
            </a:br>
            <a:r>
              <a:rPr lang="en-US" sz="1100" dirty="0">
                <a:solidFill>
                  <a:srgbClr val="000000"/>
                </a:solidFill>
                <a:latin typeface="Calibri"/>
                <a:ea typeface="Calibri"/>
                <a:cs typeface="Calibri"/>
                <a:sym typeface="Calibri"/>
              </a:rPr>
              <a:t/>
            </a:r>
            <a:br>
              <a:rPr lang="en-US" sz="1100" dirty="0">
                <a:solidFill>
                  <a:srgbClr val="000000"/>
                </a:solidFill>
                <a:latin typeface="Calibri"/>
                <a:ea typeface="Calibri"/>
                <a:cs typeface="Calibri"/>
                <a:sym typeface="Calibri"/>
              </a:rPr>
            </a:br>
            <a:r>
              <a:rPr lang="en-US" sz="1100" b="1" dirty="0">
                <a:solidFill>
                  <a:srgbClr val="000000"/>
                </a:solidFill>
                <a:latin typeface="Calibri"/>
                <a:ea typeface="Calibri"/>
                <a:cs typeface="Calibri"/>
                <a:sym typeface="Calibri"/>
              </a:rPr>
              <a:t>Disclosure:</a:t>
            </a:r>
            <a:endParaRPr sz="1100" dirty="0">
              <a:solidFill>
                <a:srgbClr val="000000"/>
              </a:solidFill>
              <a:latin typeface="Calibri"/>
              <a:ea typeface="Calibri"/>
              <a:cs typeface="Calibri"/>
              <a:sym typeface="Calibri"/>
            </a:endParaRPr>
          </a:p>
          <a:p>
            <a:pPr marL="0" lvl="0" indent="0" algn="l" rtl="0">
              <a:lnSpc>
                <a:spcPct val="100000"/>
              </a:lnSpc>
              <a:spcBef>
                <a:spcPts val="0"/>
              </a:spcBef>
              <a:spcAft>
                <a:spcPts val="0"/>
              </a:spcAft>
              <a:buClr>
                <a:srgbClr val="000000"/>
              </a:buClr>
              <a:buSzPts val="900"/>
              <a:buFont typeface="Calibri"/>
              <a:buNone/>
            </a:pPr>
            <a:r>
              <a:rPr lang="en-US" sz="1100" dirty="0">
                <a:solidFill>
                  <a:srgbClr val="000000"/>
                </a:solidFill>
                <a:latin typeface="Calibri"/>
                <a:ea typeface="Calibri"/>
                <a:cs typeface="Calibri"/>
                <a:sym typeface="Calibri"/>
              </a:rPr>
              <a:t>It is the policy of the Annenberg Center to ensure fair balance, independence, objectivity, and scientific rigor in all programming.  All faculty participating in accredited programs are expected to identify and reference off-label product use and disclose any relevant financial relationship.</a:t>
            </a:r>
            <a:endParaRPr dirty="0"/>
          </a:p>
          <a:p>
            <a:pPr marL="0" lvl="0" indent="0" algn="l" rtl="0">
              <a:lnSpc>
                <a:spcPct val="100000"/>
              </a:lnSpc>
              <a:spcBef>
                <a:spcPts val="450"/>
              </a:spcBef>
              <a:spcAft>
                <a:spcPts val="0"/>
              </a:spcAft>
              <a:buClr>
                <a:schemeClr val="dk1"/>
              </a:buClr>
              <a:buSzPts val="750"/>
              <a:buFont typeface="Arial"/>
              <a:buNone/>
            </a:pPr>
            <a:endParaRPr sz="1100" b="1" i="1" dirty="0">
              <a:latin typeface="Arial"/>
              <a:ea typeface="Arial"/>
              <a:cs typeface="Arial"/>
              <a:sym typeface="Arial"/>
            </a:endParaRPr>
          </a:p>
          <a:p>
            <a:pPr marL="0" lvl="0" indent="0" algn="l" rtl="0">
              <a:lnSpc>
                <a:spcPct val="100000"/>
              </a:lnSpc>
              <a:spcBef>
                <a:spcPts val="450"/>
              </a:spcBef>
              <a:spcAft>
                <a:spcPts val="0"/>
              </a:spcAft>
              <a:buClr>
                <a:schemeClr val="dk1"/>
              </a:buClr>
              <a:buSzPts val="750"/>
              <a:buFont typeface="Arial"/>
              <a:buNone/>
            </a:pPr>
            <a:endParaRPr sz="750" b="1" i="1" dirty="0">
              <a:latin typeface="Arial"/>
              <a:ea typeface="Arial"/>
              <a:cs typeface="Arial"/>
              <a:sym typeface="Arial"/>
            </a:endParaRPr>
          </a:p>
          <a:p>
            <a:pPr marL="0" lvl="0" indent="0" algn="l" rtl="0">
              <a:lnSpc>
                <a:spcPct val="100000"/>
              </a:lnSpc>
              <a:spcBef>
                <a:spcPts val="450"/>
              </a:spcBef>
              <a:spcAft>
                <a:spcPts val="0"/>
              </a:spcAft>
              <a:buClr>
                <a:schemeClr val="dk1"/>
              </a:buClr>
              <a:buSzPts val="750"/>
              <a:buFont typeface="Arial"/>
              <a:buNone/>
            </a:pPr>
            <a:endParaRPr sz="750" b="1" i="1" dirty="0">
              <a:latin typeface="Arial"/>
              <a:ea typeface="Arial"/>
              <a:cs typeface="Arial"/>
              <a:sym typeface="Arial"/>
            </a:endParaRPr>
          </a:p>
          <a:p>
            <a:pPr marL="0" lvl="0" indent="0" algn="l" rtl="0">
              <a:lnSpc>
                <a:spcPct val="100000"/>
              </a:lnSpc>
              <a:spcBef>
                <a:spcPts val="450"/>
              </a:spcBef>
              <a:spcAft>
                <a:spcPts val="0"/>
              </a:spcAft>
              <a:buClr>
                <a:schemeClr val="dk1"/>
              </a:buClr>
              <a:buSzPts val="750"/>
              <a:buFont typeface="Arial"/>
              <a:buNone/>
            </a:pPr>
            <a:endParaRPr sz="750" dirty="0">
              <a:latin typeface="Times New Roman"/>
              <a:ea typeface="Times New Roman"/>
              <a:cs typeface="Times New Roman"/>
              <a:sym typeface="Times New Roman"/>
            </a:endParaRPr>
          </a:p>
          <a:p>
            <a:pPr marL="0" lvl="0" indent="0" algn="l" rtl="0">
              <a:lnSpc>
                <a:spcPct val="100000"/>
              </a:lnSpc>
              <a:spcBef>
                <a:spcPts val="750"/>
              </a:spcBef>
              <a:spcAft>
                <a:spcPts val="0"/>
              </a:spcAft>
              <a:buClr>
                <a:schemeClr val="dk1"/>
              </a:buClr>
              <a:buSzPts val="1500"/>
              <a:buFont typeface="Arial"/>
              <a:buNone/>
            </a:pPr>
            <a:endParaRPr sz="1500" dirty="0"/>
          </a:p>
          <a:p>
            <a:pPr marL="0" lvl="0" indent="0" algn="l" rtl="0">
              <a:lnSpc>
                <a:spcPct val="100000"/>
              </a:lnSpc>
              <a:spcBef>
                <a:spcPts val="300"/>
              </a:spcBef>
              <a:spcAft>
                <a:spcPts val="0"/>
              </a:spcAft>
              <a:buClr>
                <a:schemeClr val="dk1"/>
              </a:buClr>
              <a:buSzPts val="1500"/>
              <a:buFont typeface="Arial"/>
              <a:buNone/>
            </a:pPr>
            <a:endParaRPr sz="1500" dirty="0"/>
          </a:p>
          <a:p>
            <a:pPr marL="0" lvl="0" indent="0" algn="ctr" rtl="0">
              <a:lnSpc>
                <a:spcPct val="100000"/>
              </a:lnSpc>
              <a:spcBef>
                <a:spcPts val="300"/>
              </a:spcBef>
              <a:spcAft>
                <a:spcPts val="0"/>
              </a:spcAft>
              <a:buClr>
                <a:schemeClr val="dk1"/>
              </a:buClr>
              <a:buSzPts val="1500"/>
              <a:buFont typeface="Arial"/>
              <a:buNone/>
            </a:pPr>
            <a:endParaRPr sz="1500" dirty="0"/>
          </a:p>
          <a:p>
            <a:pPr marL="0" lvl="0" indent="0" algn="ctr" rtl="0">
              <a:lnSpc>
                <a:spcPct val="100000"/>
              </a:lnSpc>
              <a:spcBef>
                <a:spcPts val="300"/>
              </a:spcBef>
              <a:spcAft>
                <a:spcPts val="0"/>
              </a:spcAft>
              <a:buClr>
                <a:schemeClr val="dk1"/>
              </a:buClr>
              <a:buSzPts val="1500"/>
              <a:buFont typeface="Arial"/>
              <a:buNone/>
            </a:pPr>
            <a:endParaRPr sz="1500" dirty="0"/>
          </a:p>
          <a:p>
            <a:pPr marL="0" lvl="0" indent="0" algn="ctr" rtl="0">
              <a:lnSpc>
                <a:spcPct val="100000"/>
              </a:lnSpc>
              <a:spcBef>
                <a:spcPts val="300"/>
              </a:spcBef>
              <a:spcAft>
                <a:spcPts val="0"/>
              </a:spcAft>
              <a:buClr>
                <a:schemeClr val="dk1"/>
              </a:buClr>
              <a:buSzPts val="1500"/>
              <a:buFont typeface="Arial"/>
              <a:buNone/>
            </a:pPr>
            <a:endParaRPr sz="1500" dirty="0"/>
          </a:p>
        </p:txBody>
      </p:sp>
      <p:cxnSp>
        <p:nvCxnSpPr>
          <p:cNvPr id="509" name="Google Shape;509;p94"/>
          <p:cNvCxnSpPr/>
          <p:nvPr/>
        </p:nvCxnSpPr>
        <p:spPr>
          <a:xfrm>
            <a:off x="2644877" y="685186"/>
            <a:ext cx="3785420" cy="0"/>
          </a:xfrm>
          <a:prstGeom prst="straightConnector1">
            <a:avLst/>
          </a:prstGeom>
          <a:noFill/>
          <a:ln w="28575" cap="flat" cmpd="sng">
            <a:solidFill>
              <a:schemeClr val="dk1"/>
            </a:solidFill>
            <a:prstDash val="solid"/>
            <a:round/>
            <a:headEnd type="none" w="sm" len="sm"/>
            <a:tailEnd type="none" w="sm" len="sm"/>
          </a:ln>
        </p:spPr>
      </p:cxnSp>
      <p:pic>
        <p:nvPicPr>
          <p:cNvPr id="510" name="Google Shape;510;p94"/>
          <p:cNvPicPr preferRelativeResize="0"/>
          <p:nvPr/>
        </p:nvPicPr>
        <p:blipFill rotWithShape="1">
          <a:blip r:embed="rId3">
            <a:alphaModFix/>
          </a:blip>
          <a:srcRect/>
          <a:stretch/>
        </p:blipFill>
        <p:spPr>
          <a:xfrm>
            <a:off x="414799" y="401430"/>
            <a:ext cx="1394336" cy="719447"/>
          </a:xfrm>
          <a:prstGeom prst="rect">
            <a:avLst/>
          </a:prstGeom>
          <a:noFill/>
          <a:ln>
            <a:noFill/>
          </a:ln>
        </p:spPr>
      </p:pic>
      <p:graphicFrame>
        <p:nvGraphicFramePr>
          <p:cNvPr id="511" name="Google Shape;511;p94"/>
          <p:cNvGraphicFramePr/>
          <p:nvPr>
            <p:extLst/>
          </p:nvPr>
        </p:nvGraphicFramePr>
        <p:xfrm>
          <a:off x="571500" y="5552158"/>
          <a:ext cx="8001000" cy="739160"/>
        </p:xfrm>
        <a:graphic>
          <a:graphicData uri="http://schemas.openxmlformats.org/drawingml/2006/table">
            <a:tbl>
              <a:tblPr>
                <a:noFill/>
              </a:tblPr>
              <a:tblGrid>
                <a:gridCol w="4028875">
                  <a:extLst>
                    <a:ext uri="{9D8B030D-6E8A-4147-A177-3AD203B41FA5}">
                      <a16:colId xmlns:a16="http://schemas.microsoft.com/office/drawing/2014/main" val="20000"/>
                    </a:ext>
                  </a:extLst>
                </a:gridCol>
                <a:gridCol w="3972125">
                  <a:extLst>
                    <a:ext uri="{9D8B030D-6E8A-4147-A177-3AD203B41FA5}">
                      <a16:colId xmlns:a16="http://schemas.microsoft.com/office/drawing/2014/main" val="20001"/>
                    </a:ext>
                  </a:extLst>
                </a:gridCol>
              </a:tblGrid>
              <a:tr h="571500">
                <a:tc>
                  <a:txBody>
                    <a:bodyPr/>
                    <a:lstStyle/>
                    <a:p>
                      <a:pPr marL="0" marR="0" lvl="0" indent="0" algn="ctr" rtl="0">
                        <a:lnSpc>
                          <a:spcPct val="100000"/>
                        </a:lnSpc>
                        <a:spcBef>
                          <a:spcPts val="0"/>
                        </a:spcBef>
                        <a:spcAft>
                          <a:spcPts val="0"/>
                        </a:spcAft>
                        <a:buClr>
                          <a:srgbClr val="000000"/>
                        </a:buClr>
                        <a:buSzPts val="800"/>
                        <a:buFont typeface="Calibri"/>
                        <a:buNone/>
                      </a:pPr>
                      <a:r>
                        <a:rPr lang="en-US" sz="1100" b="1" i="0" u="none" strike="noStrike" cap="none" dirty="0">
                          <a:solidFill>
                            <a:srgbClr val="000000"/>
                          </a:solidFill>
                          <a:latin typeface="Calibri"/>
                          <a:ea typeface="Calibri"/>
                          <a:cs typeface="Calibri"/>
                          <a:sym typeface="Calibri"/>
                        </a:rPr>
                        <a:t>Moderator and Presenters</a:t>
                      </a:r>
                      <a:endParaRPr sz="1100" u="none" strike="noStrike" cap="none" dirty="0"/>
                    </a:p>
                    <a:p>
                      <a:pPr marL="0" marR="0" lvl="0" indent="0" algn="l" rtl="0">
                        <a:lnSpc>
                          <a:spcPct val="100000"/>
                        </a:lnSpc>
                        <a:spcBef>
                          <a:spcPts val="0"/>
                        </a:spcBef>
                        <a:spcAft>
                          <a:spcPts val="0"/>
                        </a:spcAft>
                        <a:buClr>
                          <a:schemeClr val="dk1"/>
                        </a:buClr>
                        <a:buSzPts val="800"/>
                        <a:buFont typeface="Arial"/>
                        <a:buNone/>
                      </a:pPr>
                      <a:endParaRPr sz="11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800"/>
                        <a:buFont typeface="Calibri"/>
                        <a:buNone/>
                      </a:pPr>
                      <a:r>
                        <a:rPr lang="en-US" sz="1100" b="0" i="0" u="none" strike="noStrike" cap="none" dirty="0">
                          <a:solidFill>
                            <a:srgbClr val="000000"/>
                          </a:solidFill>
                          <a:latin typeface="Calibri"/>
                          <a:ea typeface="Calibri"/>
                          <a:cs typeface="Calibri"/>
                          <a:sym typeface="Calibri"/>
                        </a:rPr>
                        <a:t>Drs. Ajumobi and Newell have no relevant financial relationships to report.</a:t>
                      </a:r>
                      <a:endParaRPr sz="1100" u="none" strike="noStrike" cap="none" dirty="0"/>
                    </a:p>
                  </a:txBody>
                  <a:tcPr marL="68575" marR="68575"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800"/>
                        <a:buFont typeface="Calibri"/>
                        <a:buNone/>
                      </a:pPr>
                      <a:r>
                        <a:rPr lang="en-US" sz="1100" b="1" i="0" u="none" strike="noStrike" cap="none" dirty="0">
                          <a:solidFill>
                            <a:srgbClr val="000000"/>
                          </a:solidFill>
                          <a:latin typeface="Calibri"/>
                          <a:ea typeface="Calibri"/>
                          <a:cs typeface="Calibri"/>
                          <a:sym typeface="Calibri"/>
                        </a:rPr>
                        <a:t>Education Planning Committee</a:t>
                      </a:r>
                      <a:endParaRPr sz="1100" u="none" strike="noStrike" cap="none" dirty="0"/>
                    </a:p>
                    <a:p>
                      <a:pPr marL="0" marR="0" lvl="0" indent="0" algn="ctr" rtl="0">
                        <a:lnSpc>
                          <a:spcPct val="100000"/>
                        </a:lnSpc>
                        <a:spcBef>
                          <a:spcPts val="0"/>
                        </a:spcBef>
                        <a:spcAft>
                          <a:spcPts val="0"/>
                        </a:spcAft>
                        <a:buClr>
                          <a:schemeClr val="dk1"/>
                        </a:buClr>
                        <a:buSzPts val="800"/>
                        <a:buFont typeface="Arial"/>
                        <a:buNone/>
                      </a:pPr>
                      <a:endParaRPr sz="11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800"/>
                        <a:buFont typeface="Calibri"/>
                        <a:buNone/>
                      </a:pPr>
                      <a:r>
                        <a:rPr lang="en-US" sz="1100" b="0" i="0" u="none" strike="noStrike" cap="none" dirty="0">
                          <a:solidFill>
                            <a:srgbClr val="000000"/>
                          </a:solidFill>
                          <a:latin typeface="Calibri"/>
                          <a:ea typeface="Calibri"/>
                          <a:cs typeface="Calibri"/>
                          <a:sym typeface="Calibri"/>
                        </a:rPr>
                        <a:t>All members of the Education Planning Committee have no relevant financial relationships to report.</a:t>
                      </a:r>
                      <a:endParaRPr sz="1100" u="none" strike="noStrike" cap="none" dirty="0"/>
                    </a:p>
                  </a:txBody>
                  <a:tcPr marL="68575" marR="68575"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512" name="Google Shape;512;p94" descr="Logo, company name&#10;&#10;Description automatically generated"/>
          <p:cNvPicPr preferRelativeResize="0"/>
          <p:nvPr/>
        </p:nvPicPr>
        <p:blipFill rotWithShape="1">
          <a:blip r:embed="rId4">
            <a:alphaModFix/>
          </a:blip>
          <a:srcRect/>
          <a:stretch/>
        </p:blipFill>
        <p:spPr>
          <a:xfrm>
            <a:off x="978696" y="3182622"/>
            <a:ext cx="1357308" cy="865453"/>
          </a:xfrm>
          <a:prstGeom prst="rect">
            <a:avLst/>
          </a:prstGeom>
          <a:noFill/>
          <a:ln>
            <a:noFill/>
          </a:ln>
        </p:spPr>
      </p:pic>
    </p:spTree>
    <p:extLst>
      <p:ext uri="{BB962C8B-B14F-4D97-AF65-F5344CB8AC3E}">
        <p14:creationId xmlns:p14="http://schemas.microsoft.com/office/powerpoint/2010/main" val="35537454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F766F-F32B-4B30-86D2-3D2B888FEDDD}"/>
              </a:ext>
            </a:extLst>
          </p:cNvPr>
          <p:cNvSpPr>
            <a:spLocks noGrp="1"/>
          </p:cNvSpPr>
          <p:nvPr>
            <p:ph type="title"/>
          </p:nvPr>
        </p:nvSpPr>
        <p:spPr/>
        <p:txBody>
          <a:bodyPr/>
          <a:lstStyle/>
          <a:p>
            <a:r>
              <a:rPr lang="en-US" dirty="0"/>
              <a:t>Group Activity 1</a:t>
            </a:r>
          </a:p>
        </p:txBody>
      </p:sp>
      <p:sp>
        <p:nvSpPr>
          <p:cNvPr id="3" name="Text Placeholder 2">
            <a:extLst>
              <a:ext uri="{FF2B5EF4-FFF2-40B4-BE49-F238E27FC236}">
                <a16:creationId xmlns:a16="http://schemas.microsoft.com/office/drawing/2014/main" id="{F2074DD4-0AA5-4941-971B-6D52CE5E6432}"/>
              </a:ext>
            </a:extLst>
          </p:cNvPr>
          <p:cNvSpPr>
            <a:spLocks noGrp="1"/>
          </p:cNvSpPr>
          <p:nvPr>
            <p:ph type="body" idx="1"/>
          </p:nvPr>
        </p:nvSpPr>
        <p:spPr/>
        <p:txBody>
          <a:bodyPr/>
          <a:lstStyle/>
          <a:p>
            <a:r>
              <a:rPr lang="en-US" dirty="0"/>
              <a:t>Was there a medical error?</a:t>
            </a:r>
          </a:p>
          <a:p>
            <a:endParaRPr lang="en-US" dirty="0"/>
          </a:p>
          <a:p>
            <a:r>
              <a:rPr lang="en-US" dirty="0"/>
              <a:t>What type of medical error?</a:t>
            </a:r>
          </a:p>
          <a:p>
            <a:endParaRPr lang="en-US" dirty="0"/>
          </a:p>
          <a:p>
            <a:r>
              <a:rPr lang="en-US" dirty="0"/>
              <a:t>Was there an adverse event?</a:t>
            </a:r>
          </a:p>
          <a:p>
            <a:endParaRPr lang="en-US" dirty="0"/>
          </a:p>
          <a:p>
            <a:r>
              <a:rPr lang="en-US" dirty="0"/>
              <a:t>Did the medical error cause the adverse event? </a:t>
            </a:r>
          </a:p>
        </p:txBody>
      </p:sp>
    </p:spTree>
    <p:extLst>
      <p:ext uri="{BB962C8B-B14F-4D97-AF65-F5344CB8AC3E}">
        <p14:creationId xmlns:p14="http://schemas.microsoft.com/office/powerpoint/2010/main" val="736981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051C57-8335-4769-B0B5-1D892F62373B}"/>
              </a:ext>
            </a:extLst>
          </p:cNvPr>
          <p:cNvSpPr>
            <a:spLocks noGrp="1"/>
          </p:cNvSpPr>
          <p:nvPr>
            <p:ph type="title"/>
          </p:nvPr>
        </p:nvSpPr>
        <p:spPr/>
        <p:txBody>
          <a:bodyPr/>
          <a:lstStyle/>
          <a:p>
            <a:r>
              <a:rPr lang="en-US" dirty="0"/>
              <a:t>Types of Medical Errors</a:t>
            </a:r>
          </a:p>
        </p:txBody>
      </p:sp>
      <p:sp>
        <p:nvSpPr>
          <p:cNvPr id="5" name="Text Placeholder 4">
            <a:extLst>
              <a:ext uri="{FF2B5EF4-FFF2-40B4-BE49-F238E27FC236}">
                <a16:creationId xmlns:a16="http://schemas.microsoft.com/office/drawing/2014/main" id="{7718713F-322F-4C48-A70A-FE9F567CFD79}"/>
              </a:ext>
            </a:extLst>
          </p:cNvPr>
          <p:cNvSpPr>
            <a:spLocks noGrp="1"/>
          </p:cNvSpPr>
          <p:nvPr>
            <p:ph type="body" idx="1"/>
          </p:nvPr>
        </p:nvSpPr>
        <p:spPr/>
        <p:txBody>
          <a:bodyPr/>
          <a:lstStyle/>
          <a:p>
            <a:pPr marL="50800" indent="0">
              <a:buNone/>
            </a:pPr>
            <a:r>
              <a:rPr lang="en-US" sz="1800" b="1" u="sng" dirty="0">
                <a:solidFill>
                  <a:srgbClr val="FF0000"/>
                </a:solidFill>
              </a:rPr>
              <a:t>Diagnostic</a:t>
            </a:r>
          </a:p>
          <a:p>
            <a:r>
              <a:rPr lang="en-US" sz="1800" dirty="0"/>
              <a:t>Error or delay in diagnosis</a:t>
            </a:r>
          </a:p>
          <a:p>
            <a:r>
              <a:rPr lang="en-US" sz="1800" dirty="0"/>
              <a:t>Failure to employ indicated tests</a:t>
            </a:r>
          </a:p>
          <a:p>
            <a:r>
              <a:rPr lang="en-US" sz="1800" dirty="0"/>
              <a:t>Use of outdated tests or therapy</a:t>
            </a:r>
          </a:p>
          <a:p>
            <a:r>
              <a:rPr lang="en-US" sz="1800" dirty="0"/>
              <a:t>Failure to act on results of monitoring or testing</a:t>
            </a:r>
          </a:p>
          <a:p>
            <a:endParaRPr lang="en-US" sz="1800" dirty="0"/>
          </a:p>
          <a:p>
            <a:pPr marL="50800" indent="0">
              <a:buNone/>
            </a:pPr>
            <a:r>
              <a:rPr lang="en-US" sz="1800" b="1" u="sng" dirty="0">
                <a:solidFill>
                  <a:srgbClr val="FF0000"/>
                </a:solidFill>
              </a:rPr>
              <a:t>Preventive </a:t>
            </a:r>
          </a:p>
          <a:p>
            <a:r>
              <a:rPr lang="en-US" sz="1800" dirty="0"/>
              <a:t>Failure to provide prophylactic therapy</a:t>
            </a:r>
          </a:p>
          <a:p>
            <a:r>
              <a:rPr lang="en-US" sz="1800" dirty="0"/>
              <a:t>Inadequate monitoring or follow up of treatment</a:t>
            </a:r>
          </a:p>
        </p:txBody>
      </p:sp>
      <p:sp>
        <p:nvSpPr>
          <p:cNvPr id="6" name="Text Placeholder 5">
            <a:extLst>
              <a:ext uri="{FF2B5EF4-FFF2-40B4-BE49-F238E27FC236}">
                <a16:creationId xmlns:a16="http://schemas.microsoft.com/office/drawing/2014/main" id="{269EA3AE-965D-4B10-9A7D-57056587505F}"/>
              </a:ext>
            </a:extLst>
          </p:cNvPr>
          <p:cNvSpPr>
            <a:spLocks noGrp="1"/>
          </p:cNvSpPr>
          <p:nvPr>
            <p:ph type="body" idx="2"/>
          </p:nvPr>
        </p:nvSpPr>
        <p:spPr>
          <a:xfrm>
            <a:off x="4648200" y="1600200"/>
            <a:ext cx="4038600" cy="4842803"/>
          </a:xfrm>
        </p:spPr>
        <p:txBody>
          <a:bodyPr/>
          <a:lstStyle/>
          <a:p>
            <a:pPr marL="50800" indent="0">
              <a:buNone/>
            </a:pPr>
            <a:r>
              <a:rPr lang="en-US" sz="1800" b="1" u="sng" dirty="0">
                <a:solidFill>
                  <a:srgbClr val="FF0000"/>
                </a:solidFill>
              </a:rPr>
              <a:t>Treatment</a:t>
            </a:r>
          </a:p>
          <a:p>
            <a:r>
              <a:rPr lang="en-US" sz="1800" dirty="0"/>
              <a:t>Error in performance of an operation, procedure or test</a:t>
            </a:r>
          </a:p>
          <a:p>
            <a:r>
              <a:rPr lang="en-US" sz="1800" dirty="0"/>
              <a:t>Error in administering the treatment</a:t>
            </a:r>
          </a:p>
          <a:p>
            <a:r>
              <a:rPr lang="en-US" sz="1800" dirty="0"/>
              <a:t>Error in the dose or method of using a drug</a:t>
            </a:r>
          </a:p>
          <a:p>
            <a:r>
              <a:rPr lang="en-US" sz="1800" dirty="0"/>
              <a:t>Avoidable delay in treatment or in responding to an abnormal test </a:t>
            </a:r>
          </a:p>
          <a:p>
            <a:r>
              <a:rPr lang="en-US" sz="1800" dirty="0"/>
              <a:t>Inappropriate treatment</a:t>
            </a:r>
          </a:p>
          <a:p>
            <a:endParaRPr lang="en-US" sz="1800" dirty="0"/>
          </a:p>
          <a:p>
            <a:pPr marL="50800" indent="0">
              <a:buNone/>
            </a:pPr>
            <a:r>
              <a:rPr lang="en-US" sz="1800" b="1" u="sng" dirty="0">
                <a:solidFill>
                  <a:srgbClr val="FF0000"/>
                </a:solidFill>
              </a:rPr>
              <a:t>Others</a:t>
            </a:r>
          </a:p>
          <a:p>
            <a:r>
              <a:rPr lang="en-US" sz="1800" dirty="0"/>
              <a:t>Failure of communication</a:t>
            </a:r>
          </a:p>
          <a:p>
            <a:r>
              <a:rPr lang="en-US" sz="1800" dirty="0"/>
              <a:t>Equipment failure</a:t>
            </a:r>
          </a:p>
          <a:p>
            <a:r>
              <a:rPr lang="en-US" sz="1800" dirty="0"/>
              <a:t>Other system failure </a:t>
            </a:r>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9774687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051C57-8335-4769-B0B5-1D892F62373B}"/>
              </a:ext>
            </a:extLst>
          </p:cNvPr>
          <p:cNvSpPr>
            <a:spLocks noGrp="1"/>
          </p:cNvSpPr>
          <p:nvPr>
            <p:ph type="title"/>
          </p:nvPr>
        </p:nvSpPr>
        <p:spPr/>
        <p:txBody>
          <a:bodyPr/>
          <a:lstStyle/>
          <a:p>
            <a:r>
              <a:rPr lang="en-US" dirty="0"/>
              <a:t>Types of Medical Errors</a:t>
            </a:r>
          </a:p>
        </p:txBody>
      </p:sp>
      <p:sp>
        <p:nvSpPr>
          <p:cNvPr id="5" name="Text Placeholder 4">
            <a:extLst>
              <a:ext uri="{FF2B5EF4-FFF2-40B4-BE49-F238E27FC236}">
                <a16:creationId xmlns:a16="http://schemas.microsoft.com/office/drawing/2014/main" id="{7718713F-322F-4C48-A70A-FE9F567CFD79}"/>
              </a:ext>
            </a:extLst>
          </p:cNvPr>
          <p:cNvSpPr>
            <a:spLocks noGrp="1"/>
          </p:cNvSpPr>
          <p:nvPr>
            <p:ph type="body" idx="1"/>
          </p:nvPr>
        </p:nvSpPr>
        <p:spPr/>
        <p:txBody>
          <a:bodyPr/>
          <a:lstStyle/>
          <a:p>
            <a:pPr marL="50800" indent="0">
              <a:buNone/>
            </a:pPr>
            <a:r>
              <a:rPr lang="en-US" sz="1800" b="1" u="sng" dirty="0">
                <a:solidFill>
                  <a:srgbClr val="FF0000"/>
                </a:solidFill>
              </a:rPr>
              <a:t>Diagnostic</a:t>
            </a:r>
          </a:p>
          <a:p>
            <a:r>
              <a:rPr lang="en-US" sz="1800" dirty="0"/>
              <a:t>Error or delay in diagnosis</a:t>
            </a:r>
          </a:p>
          <a:p>
            <a:r>
              <a:rPr lang="en-US" sz="1800" dirty="0"/>
              <a:t>Failure to employ indicated tests</a:t>
            </a:r>
          </a:p>
          <a:p>
            <a:r>
              <a:rPr lang="en-US" sz="1800" dirty="0"/>
              <a:t>Use of outdated tests or therapy</a:t>
            </a:r>
          </a:p>
          <a:p>
            <a:r>
              <a:rPr lang="en-US" sz="1800" dirty="0"/>
              <a:t>Failure to act on results of monitoring or testing</a:t>
            </a:r>
          </a:p>
          <a:p>
            <a:endParaRPr lang="en-US" sz="1800" dirty="0"/>
          </a:p>
          <a:p>
            <a:pPr marL="50800" indent="0">
              <a:buNone/>
            </a:pPr>
            <a:r>
              <a:rPr lang="en-US" sz="1800" b="1" u="sng" dirty="0">
                <a:solidFill>
                  <a:srgbClr val="FF0000"/>
                </a:solidFill>
              </a:rPr>
              <a:t>Preventive </a:t>
            </a:r>
          </a:p>
          <a:p>
            <a:r>
              <a:rPr lang="en-US" sz="1800" dirty="0"/>
              <a:t>Failure to provide prophylactic therapy</a:t>
            </a:r>
          </a:p>
          <a:p>
            <a:r>
              <a:rPr lang="en-US" sz="1800" dirty="0"/>
              <a:t>Inadequate monitoring or follow up of treatment</a:t>
            </a:r>
          </a:p>
        </p:txBody>
      </p:sp>
      <p:sp>
        <p:nvSpPr>
          <p:cNvPr id="6" name="Text Placeholder 5">
            <a:extLst>
              <a:ext uri="{FF2B5EF4-FFF2-40B4-BE49-F238E27FC236}">
                <a16:creationId xmlns:a16="http://schemas.microsoft.com/office/drawing/2014/main" id="{269EA3AE-965D-4B10-9A7D-57056587505F}"/>
              </a:ext>
            </a:extLst>
          </p:cNvPr>
          <p:cNvSpPr>
            <a:spLocks noGrp="1"/>
          </p:cNvSpPr>
          <p:nvPr>
            <p:ph type="body" idx="2"/>
          </p:nvPr>
        </p:nvSpPr>
        <p:spPr>
          <a:xfrm>
            <a:off x="4648200" y="1600200"/>
            <a:ext cx="4038600" cy="4842803"/>
          </a:xfrm>
        </p:spPr>
        <p:txBody>
          <a:bodyPr/>
          <a:lstStyle/>
          <a:p>
            <a:pPr marL="50800" indent="0">
              <a:buNone/>
            </a:pPr>
            <a:r>
              <a:rPr lang="en-US" sz="1800" b="1" u="sng" dirty="0">
                <a:solidFill>
                  <a:srgbClr val="FF0000"/>
                </a:solidFill>
              </a:rPr>
              <a:t>Treatment</a:t>
            </a:r>
          </a:p>
          <a:p>
            <a:r>
              <a:rPr lang="en-US" sz="1800" dirty="0"/>
              <a:t>Error in performance of an operation, procedure or test</a:t>
            </a:r>
          </a:p>
          <a:p>
            <a:r>
              <a:rPr lang="en-US" sz="1800" dirty="0"/>
              <a:t>Error in administering the treatment</a:t>
            </a:r>
          </a:p>
          <a:p>
            <a:r>
              <a:rPr lang="en-US" sz="1800" dirty="0"/>
              <a:t>Error in the dose or method of using a drug</a:t>
            </a:r>
          </a:p>
          <a:p>
            <a:r>
              <a:rPr lang="en-US" sz="1800" dirty="0"/>
              <a:t>Avoidable delay in treatment or in responding to an abnormal test </a:t>
            </a:r>
          </a:p>
          <a:p>
            <a:r>
              <a:rPr lang="en-US" sz="1800" dirty="0"/>
              <a:t>Inappropriate treatment</a:t>
            </a:r>
          </a:p>
          <a:p>
            <a:endParaRPr lang="en-US" sz="1800" dirty="0"/>
          </a:p>
          <a:p>
            <a:pPr marL="50800" indent="0">
              <a:buNone/>
            </a:pPr>
            <a:r>
              <a:rPr lang="en-US" sz="1800" b="1" u="sng" dirty="0">
                <a:solidFill>
                  <a:srgbClr val="FF0000"/>
                </a:solidFill>
              </a:rPr>
              <a:t>Others</a:t>
            </a:r>
          </a:p>
          <a:p>
            <a:r>
              <a:rPr lang="en-US" sz="1800" dirty="0"/>
              <a:t>Failure of communication</a:t>
            </a:r>
          </a:p>
          <a:p>
            <a:r>
              <a:rPr lang="en-US" sz="1800" dirty="0"/>
              <a:t>Equipment failure</a:t>
            </a:r>
          </a:p>
          <a:p>
            <a:r>
              <a:rPr lang="en-US" sz="1800" dirty="0"/>
              <a:t>Other system failure </a:t>
            </a:r>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3281666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F5CBA-D3E0-424C-B16B-EADC419DEE59}"/>
              </a:ext>
            </a:extLst>
          </p:cNvPr>
          <p:cNvSpPr>
            <a:spLocks noGrp="1"/>
          </p:cNvSpPr>
          <p:nvPr>
            <p:ph type="ctrTitle"/>
          </p:nvPr>
        </p:nvSpPr>
        <p:spPr/>
        <p:txBody>
          <a:bodyPr/>
          <a:lstStyle/>
          <a:p>
            <a:r>
              <a:rPr lang="en-US" sz="3200" dirty="0"/>
              <a:t>Group Activity 2</a:t>
            </a:r>
            <a:br>
              <a:rPr lang="en-US" sz="3200" dirty="0"/>
            </a:br>
            <a:r>
              <a:rPr lang="en-US" sz="3200" dirty="0"/>
              <a:t>(Decision Heuristics or Cognitive Biases)</a:t>
            </a:r>
          </a:p>
        </p:txBody>
      </p:sp>
      <p:sp>
        <p:nvSpPr>
          <p:cNvPr id="4" name="Subtitle 3">
            <a:extLst>
              <a:ext uri="{FF2B5EF4-FFF2-40B4-BE49-F238E27FC236}">
                <a16:creationId xmlns:a16="http://schemas.microsoft.com/office/drawing/2014/main" id="{6BD55586-DC2F-4F2D-85A8-A8693C09DC5D}"/>
              </a:ext>
            </a:extLst>
          </p:cNvPr>
          <p:cNvSpPr>
            <a:spLocks noGrp="1"/>
          </p:cNvSpPr>
          <p:nvPr>
            <p:ph type="subTitle" idx="1"/>
          </p:nvPr>
        </p:nvSpPr>
        <p:spPr/>
        <p:txBody>
          <a:bodyPr/>
          <a:lstStyle/>
          <a:p>
            <a:r>
              <a:rPr lang="en-US" dirty="0"/>
              <a:t>Moderator</a:t>
            </a:r>
          </a:p>
        </p:txBody>
      </p:sp>
    </p:spTree>
    <p:extLst>
      <p:ext uri="{BB962C8B-B14F-4D97-AF65-F5344CB8AC3E}">
        <p14:creationId xmlns:p14="http://schemas.microsoft.com/office/powerpoint/2010/main" val="12191334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427D2-7EBA-4A5E-A391-A57308B3EA9F}"/>
              </a:ext>
            </a:extLst>
          </p:cNvPr>
          <p:cNvSpPr>
            <a:spLocks noGrp="1"/>
          </p:cNvSpPr>
          <p:nvPr>
            <p:ph type="title"/>
          </p:nvPr>
        </p:nvSpPr>
        <p:spPr>
          <a:xfrm>
            <a:off x="457200" y="160337"/>
            <a:ext cx="8229600" cy="1143000"/>
          </a:xfrm>
        </p:spPr>
        <p:txBody>
          <a:bodyPr/>
          <a:lstStyle/>
          <a:p>
            <a:r>
              <a:rPr lang="en-US" dirty="0"/>
              <a:t>Cognitive Biases</a:t>
            </a:r>
          </a:p>
        </p:txBody>
      </p:sp>
      <p:sp>
        <p:nvSpPr>
          <p:cNvPr id="3" name="Text Placeholder 2">
            <a:extLst>
              <a:ext uri="{FF2B5EF4-FFF2-40B4-BE49-F238E27FC236}">
                <a16:creationId xmlns:a16="http://schemas.microsoft.com/office/drawing/2014/main" id="{DC694BC1-06EC-494A-A581-5DE058753399}"/>
              </a:ext>
            </a:extLst>
          </p:cNvPr>
          <p:cNvSpPr>
            <a:spLocks noGrp="1"/>
          </p:cNvSpPr>
          <p:nvPr>
            <p:ph type="body" idx="1"/>
          </p:nvPr>
        </p:nvSpPr>
        <p:spPr>
          <a:xfrm>
            <a:off x="457200" y="1153551"/>
            <a:ext cx="8229600" cy="5544111"/>
          </a:xfrm>
        </p:spPr>
        <p:txBody>
          <a:bodyPr/>
          <a:lstStyle/>
          <a:p>
            <a:r>
              <a:rPr lang="en-US" sz="2800" b="1" dirty="0"/>
              <a:t>Cognitive bias</a:t>
            </a:r>
          </a:p>
          <a:p>
            <a:pPr marL="114300" indent="0">
              <a:buNone/>
            </a:pPr>
            <a:r>
              <a:rPr lang="en-US" sz="2800" dirty="0"/>
              <a:t>-unconscious errors of reasoning that distorts our judgement.</a:t>
            </a:r>
          </a:p>
          <a:p>
            <a:pPr marL="114300" indent="0">
              <a:buNone/>
            </a:pPr>
            <a:r>
              <a:rPr lang="en-US" sz="2800" dirty="0"/>
              <a:t>-systematic patten of deviation from norm or rationality in judgment.</a:t>
            </a:r>
          </a:p>
          <a:p>
            <a:r>
              <a:rPr lang="en-US" sz="2800" b="1" dirty="0"/>
              <a:t>Types</a:t>
            </a:r>
          </a:p>
          <a:p>
            <a:pPr marL="114300" indent="0">
              <a:buNone/>
            </a:pPr>
            <a:r>
              <a:rPr lang="en-US" sz="2800" dirty="0"/>
              <a:t>-</a:t>
            </a:r>
            <a:r>
              <a:rPr lang="en-US" sz="2800" dirty="0">
                <a:solidFill>
                  <a:schemeClr val="tx1"/>
                </a:solidFill>
              </a:rPr>
              <a:t>anchoring</a:t>
            </a:r>
            <a:r>
              <a:rPr lang="en-US" sz="2800" dirty="0"/>
              <a:t>, </a:t>
            </a:r>
            <a:r>
              <a:rPr lang="en-US" sz="2800" dirty="0">
                <a:solidFill>
                  <a:schemeClr val="tx1"/>
                </a:solidFill>
              </a:rPr>
              <a:t>optimistic</a:t>
            </a:r>
            <a:r>
              <a:rPr lang="en-US" sz="2800" dirty="0"/>
              <a:t>, halo effect, authority, status quo, framing/loss aversion, ostrich, availability heuristic, </a:t>
            </a:r>
            <a:r>
              <a:rPr lang="en-US" sz="2800" dirty="0">
                <a:solidFill>
                  <a:schemeClr val="tx1"/>
                </a:solidFill>
              </a:rPr>
              <a:t>bandwagon effect</a:t>
            </a:r>
            <a:r>
              <a:rPr lang="en-US" sz="2800" dirty="0"/>
              <a:t>, choice supportive, outcome, overconfidence, placebo, survivorship, selective perception, blind spot  </a:t>
            </a:r>
          </a:p>
          <a:p>
            <a:endParaRPr lang="en-US" dirty="0"/>
          </a:p>
        </p:txBody>
      </p:sp>
    </p:spTree>
    <p:extLst>
      <p:ext uri="{BB962C8B-B14F-4D97-AF65-F5344CB8AC3E}">
        <p14:creationId xmlns:p14="http://schemas.microsoft.com/office/powerpoint/2010/main" val="2576250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BCEC3-3090-4DC1-A8BA-735F4D08C28F}"/>
              </a:ext>
            </a:extLst>
          </p:cNvPr>
          <p:cNvSpPr>
            <a:spLocks noGrp="1"/>
          </p:cNvSpPr>
          <p:nvPr>
            <p:ph type="title"/>
          </p:nvPr>
        </p:nvSpPr>
        <p:spPr/>
        <p:txBody>
          <a:bodyPr/>
          <a:lstStyle/>
          <a:p>
            <a:r>
              <a:rPr lang="en-US" dirty="0"/>
              <a:t>Common Cognitive Biases </a:t>
            </a:r>
          </a:p>
        </p:txBody>
      </p:sp>
      <p:sp>
        <p:nvSpPr>
          <p:cNvPr id="3" name="Text Placeholder 2">
            <a:extLst>
              <a:ext uri="{FF2B5EF4-FFF2-40B4-BE49-F238E27FC236}">
                <a16:creationId xmlns:a16="http://schemas.microsoft.com/office/drawing/2014/main" id="{4F51A3B0-24D0-4AFE-B2B8-7362B103C961}"/>
              </a:ext>
            </a:extLst>
          </p:cNvPr>
          <p:cNvSpPr>
            <a:spLocks noGrp="1"/>
          </p:cNvSpPr>
          <p:nvPr>
            <p:ph type="body" idx="1"/>
          </p:nvPr>
        </p:nvSpPr>
        <p:spPr/>
        <p:txBody>
          <a:bodyPr/>
          <a:lstStyle/>
          <a:p>
            <a:endParaRPr lang="en-US" dirty="0"/>
          </a:p>
        </p:txBody>
      </p:sp>
      <p:graphicFrame>
        <p:nvGraphicFramePr>
          <p:cNvPr id="6" name="Table 6">
            <a:extLst>
              <a:ext uri="{FF2B5EF4-FFF2-40B4-BE49-F238E27FC236}">
                <a16:creationId xmlns:a16="http://schemas.microsoft.com/office/drawing/2014/main" id="{D4987927-0502-4132-B1C5-AA3F6239CA56}"/>
              </a:ext>
            </a:extLst>
          </p:cNvPr>
          <p:cNvGraphicFramePr>
            <a:graphicFrameLocks noGrp="1"/>
          </p:cNvGraphicFramePr>
          <p:nvPr>
            <p:extLst>
              <p:ext uri="{D42A27DB-BD31-4B8C-83A1-F6EECF244321}">
                <p14:modId xmlns:p14="http://schemas.microsoft.com/office/powerpoint/2010/main" val="2836220512"/>
              </p:ext>
            </p:extLst>
          </p:nvPr>
        </p:nvGraphicFramePr>
        <p:xfrm>
          <a:off x="98473" y="1417636"/>
          <a:ext cx="8904850" cy="5334857"/>
        </p:xfrm>
        <a:graphic>
          <a:graphicData uri="http://schemas.openxmlformats.org/drawingml/2006/table">
            <a:tbl>
              <a:tblPr firstRow="1" bandRow="1">
                <a:tableStyleId>{5C22544A-7EE6-4342-B048-85BDC9FD1C3A}</a:tableStyleId>
              </a:tblPr>
              <a:tblGrid>
                <a:gridCol w="4452425">
                  <a:extLst>
                    <a:ext uri="{9D8B030D-6E8A-4147-A177-3AD203B41FA5}">
                      <a16:colId xmlns:a16="http://schemas.microsoft.com/office/drawing/2014/main" val="2427514536"/>
                    </a:ext>
                  </a:extLst>
                </a:gridCol>
                <a:gridCol w="4452425">
                  <a:extLst>
                    <a:ext uri="{9D8B030D-6E8A-4147-A177-3AD203B41FA5}">
                      <a16:colId xmlns:a16="http://schemas.microsoft.com/office/drawing/2014/main" val="1358533786"/>
                    </a:ext>
                  </a:extLst>
                </a:gridCol>
              </a:tblGrid>
              <a:tr h="484987">
                <a:tc>
                  <a:txBody>
                    <a:bodyPr/>
                    <a:lstStyle/>
                    <a:p>
                      <a:r>
                        <a:rPr lang="en-US" dirty="0"/>
                        <a:t>Cognitive Bias </a:t>
                      </a:r>
                    </a:p>
                  </a:txBody>
                  <a:tcPr/>
                </a:tc>
                <a:tc>
                  <a:txBody>
                    <a:bodyPr/>
                    <a:lstStyle/>
                    <a:p>
                      <a:r>
                        <a:rPr lang="en-US" dirty="0"/>
                        <a:t>Definition</a:t>
                      </a:r>
                    </a:p>
                  </a:txBody>
                  <a:tcPr/>
                </a:tc>
                <a:extLst>
                  <a:ext uri="{0D108BD9-81ED-4DB2-BD59-A6C34878D82A}">
                    <a16:rowId xmlns:a16="http://schemas.microsoft.com/office/drawing/2014/main" val="3466073417"/>
                  </a:ext>
                </a:extLst>
              </a:tr>
              <a:tr h="484987">
                <a:tc>
                  <a:txBody>
                    <a:bodyPr/>
                    <a:lstStyle/>
                    <a:p>
                      <a:r>
                        <a:rPr lang="en-US" dirty="0"/>
                        <a:t>Authority bias</a:t>
                      </a:r>
                    </a:p>
                  </a:txBody>
                  <a:tcPr/>
                </a:tc>
                <a:tc>
                  <a:txBody>
                    <a:bodyPr/>
                    <a:lstStyle/>
                    <a:p>
                      <a:r>
                        <a:rPr lang="en-US" dirty="0"/>
                        <a:t>Towards opinion of an authority figure</a:t>
                      </a:r>
                    </a:p>
                  </a:txBody>
                  <a:tcPr/>
                </a:tc>
                <a:extLst>
                  <a:ext uri="{0D108BD9-81ED-4DB2-BD59-A6C34878D82A}">
                    <a16:rowId xmlns:a16="http://schemas.microsoft.com/office/drawing/2014/main" val="2837767296"/>
                  </a:ext>
                </a:extLst>
              </a:tr>
              <a:tr h="484987">
                <a:tc>
                  <a:txBody>
                    <a:bodyPr/>
                    <a:lstStyle/>
                    <a:p>
                      <a:r>
                        <a:rPr lang="en-US" dirty="0"/>
                        <a:t>Halo effect  </a:t>
                      </a:r>
                    </a:p>
                  </a:txBody>
                  <a:tcPr/>
                </a:tc>
                <a:tc>
                  <a:txBody>
                    <a:bodyPr/>
                    <a:lstStyle/>
                    <a:p>
                      <a:r>
                        <a:rPr lang="en-US" dirty="0"/>
                        <a:t>If good in one area, must be good in others</a:t>
                      </a:r>
                    </a:p>
                  </a:txBody>
                  <a:tcPr/>
                </a:tc>
                <a:extLst>
                  <a:ext uri="{0D108BD9-81ED-4DB2-BD59-A6C34878D82A}">
                    <a16:rowId xmlns:a16="http://schemas.microsoft.com/office/drawing/2014/main" val="1551749870"/>
                  </a:ext>
                </a:extLst>
              </a:tr>
              <a:tr h="484987">
                <a:tc>
                  <a:txBody>
                    <a:bodyPr/>
                    <a:lstStyle/>
                    <a:p>
                      <a:r>
                        <a:rPr lang="en-US" dirty="0">
                          <a:solidFill>
                            <a:schemeClr val="tx1"/>
                          </a:solidFill>
                        </a:rPr>
                        <a:t>Default/Status Quo bias</a:t>
                      </a:r>
                    </a:p>
                  </a:txBody>
                  <a:tcPr/>
                </a:tc>
                <a:tc>
                  <a:txBody>
                    <a:bodyPr/>
                    <a:lstStyle/>
                    <a:p>
                      <a:r>
                        <a:rPr lang="en-US" dirty="0">
                          <a:solidFill>
                            <a:schemeClr val="tx1"/>
                          </a:solidFill>
                        </a:rPr>
                        <a:t>Staying with what is known; fear of change</a:t>
                      </a:r>
                    </a:p>
                  </a:txBody>
                  <a:tcPr/>
                </a:tc>
                <a:extLst>
                  <a:ext uri="{0D108BD9-81ED-4DB2-BD59-A6C34878D82A}">
                    <a16:rowId xmlns:a16="http://schemas.microsoft.com/office/drawing/2014/main" val="4192629973"/>
                  </a:ext>
                </a:extLst>
              </a:tr>
              <a:tr h="484987">
                <a:tc>
                  <a:txBody>
                    <a:bodyPr/>
                    <a:lstStyle/>
                    <a:p>
                      <a:r>
                        <a:rPr lang="en-US" dirty="0">
                          <a:solidFill>
                            <a:schemeClr val="tx1"/>
                          </a:solidFill>
                        </a:rPr>
                        <a:t>Anchoring bias</a:t>
                      </a:r>
                    </a:p>
                  </a:txBody>
                  <a:tcPr/>
                </a:tc>
                <a:tc>
                  <a:txBody>
                    <a:bodyPr/>
                    <a:lstStyle/>
                    <a:p>
                      <a:r>
                        <a:rPr lang="en-US" dirty="0">
                          <a:solidFill>
                            <a:schemeClr val="tx1"/>
                          </a:solidFill>
                        </a:rPr>
                        <a:t>Lock unto features of initial presentation/data</a:t>
                      </a:r>
                    </a:p>
                  </a:txBody>
                  <a:tcPr/>
                </a:tc>
                <a:extLst>
                  <a:ext uri="{0D108BD9-81ED-4DB2-BD59-A6C34878D82A}">
                    <a16:rowId xmlns:a16="http://schemas.microsoft.com/office/drawing/2014/main" val="1501669"/>
                  </a:ext>
                </a:extLst>
              </a:tr>
              <a:tr h="484987">
                <a:tc>
                  <a:txBody>
                    <a:bodyPr/>
                    <a:lstStyle/>
                    <a:p>
                      <a:r>
                        <a:rPr lang="en-US" dirty="0"/>
                        <a:t>Framing/loss aversion </a:t>
                      </a:r>
                    </a:p>
                  </a:txBody>
                  <a:tcPr/>
                </a:tc>
                <a:tc>
                  <a:txBody>
                    <a:bodyPr/>
                    <a:lstStyle/>
                    <a:p>
                      <a:r>
                        <a:rPr lang="en-US" dirty="0"/>
                        <a:t>Presentation as loss or gain </a:t>
                      </a:r>
                    </a:p>
                  </a:txBody>
                  <a:tcPr/>
                </a:tc>
                <a:extLst>
                  <a:ext uri="{0D108BD9-81ED-4DB2-BD59-A6C34878D82A}">
                    <a16:rowId xmlns:a16="http://schemas.microsoft.com/office/drawing/2014/main" val="2748135536"/>
                  </a:ext>
                </a:extLst>
              </a:tr>
              <a:tr h="484987">
                <a:tc>
                  <a:txBody>
                    <a:bodyPr/>
                    <a:lstStyle/>
                    <a:p>
                      <a:r>
                        <a:rPr lang="en-US" dirty="0">
                          <a:solidFill>
                            <a:schemeClr val="tx1"/>
                          </a:solidFill>
                        </a:rPr>
                        <a:t>Ambiguity aversion </a:t>
                      </a:r>
                    </a:p>
                  </a:txBody>
                  <a:tcPr/>
                </a:tc>
                <a:tc>
                  <a:txBody>
                    <a:bodyPr/>
                    <a:lstStyle/>
                    <a:p>
                      <a:r>
                        <a:rPr lang="en-US" dirty="0">
                          <a:solidFill>
                            <a:schemeClr val="tx1"/>
                          </a:solidFill>
                        </a:rPr>
                        <a:t>Preference for known </a:t>
                      </a:r>
                    </a:p>
                  </a:txBody>
                  <a:tcPr/>
                </a:tc>
                <a:extLst>
                  <a:ext uri="{0D108BD9-81ED-4DB2-BD59-A6C34878D82A}">
                    <a16:rowId xmlns:a16="http://schemas.microsoft.com/office/drawing/2014/main" val="2791824111"/>
                  </a:ext>
                </a:extLst>
              </a:tr>
              <a:tr h="484987">
                <a:tc>
                  <a:txBody>
                    <a:bodyPr/>
                    <a:lstStyle/>
                    <a:p>
                      <a:r>
                        <a:rPr lang="en-US" dirty="0"/>
                        <a:t>Availability heuristic</a:t>
                      </a:r>
                    </a:p>
                  </a:txBody>
                  <a:tcPr/>
                </a:tc>
                <a:tc>
                  <a:txBody>
                    <a:bodyPr/>
                    <a:lstStyle/>
                    <a:p>
                      <a:r>
                        <a:rPr lang="en-US" dirty="0"/>
                        <a:t>Overestimate events with greater availability</a:t>
                      </a:r>
                    </a:p>
                  </a:txBody>
                  <a:tcPr/>
                </a:tc>
                <a:extLst>
                  <a:ext uri="{0D108BD9-81ED-4DB2-BD59-A6C34878D82A}">
                    <a16:rowId xmlns:a16="http://schemas.microsoft.com/office/drawing/2014/main" val="2151076671"/>
                  </a:ext>
                </a:extLst>
              </a:tr>
              <a:tr h="484987">
                <a:tc>
                  <a:txBody>
                    <a:bodyPr/>
                    <a:lstStyle/>
                    <a:p>
                      <a:r>
                        <a:rPr lang="en-US" dirty="0"/>
                        <a:t>Confirmation bias </a:t>
                      </a:r>
                    </a:p>
                  </a:txBody>
                  <a:tcPr/>
                </a:tc>
                <a:tc>
                  <a:txBody>
                    <a:bodyPr/>
                    <a:lstStyle/>
                    <a:p>
                      <a:r>
                        <a:rPr lang="en-US" dirty="0"/>
                        <a:t>Interpret new info to confirm prior belief </a:t>
                      </a:r>
                    </a:p>
                  </a:txBody>
                  <a:tcPr/>
                </a:tc>
                <a:extLst>
                  <a:ext uri="{0D108BD9-81ED-4DB2-BD59-A6C34878D82A}">
                    <a16:rowId xmlns:a16="http://schemas.microsoft.com/office/drawing/2014/main" val="891261024"/>
                  </a:ext>
                </a:extLst>
              </a:tr>
              <a:tr h="484987">
                <a:tc>
                  <a:txBody>
                    <a:bodyPr/>
                    <a:lstStyle/>
                    <a:p>
                      <a:r>
                        <a:rPr lang="en-US" dirty="0">
                          <a:solidFill>
                            <a:schemeClr val="tx1"/>
                          </a:solidFill>
                        </a:rPr>
                        <a:t>Optimism bias</a:t>
                      </a:r>
                    </a:p>
                  </a:txBody>
                  <a:tcPr/>
                </a:tc>
                <a:tc>
                  <a:txBody>
                    <a:bodyPr/>
                    <a:lstStyle/>
                    <a:p>
                      <a:r>
                        <a:rPr lang="en-US" dirty="0">
                          <a:solidFill>
                            <a:schemeClr val="tx1"/>
                          </a:solidFill>
                        </a:rPr>
                        <a:t>Undervalue situation when the person is ignorant</a:t>
                      </a:r>
                    </a:p>
                  </a:txBody>
                  <a:tcPr/>
                </a:tc>
                <a:extLst>
                  <a:ext uri="{0D108BD9-81ED-4DB2-BD59-A6C34878D82A}">
                    <a16:rowId xmlns:a16="http://schemas.microsoft.com/office/drawing/2014/main" val="1653707230"/>
                  </a:ext>
                </a:extLst>
              </a:tr>
              <a:tr h="484987">
                <a:tc>
                  <a:txBody>
                    <a:bodyPr/>
                    <a:lstStyle/>
                    <a:p>
                      <a:r>
                        <a:rPr lang="en-US" dirty="0"/>
                        <a:t>False consensus effect </a:t>
                      </a:r>
                    </a:p>
                  </a:txBody>
                  <a:tcPr/>
                </a:tc>
                <a:tc>
                  <a:txBody>
                    <a:bodyPr/>
                    <a:lstStyle/>
                    <a:p>
                      <a:r>
                        <a:rPr lang="en-US" dirty="0"/>
                        <a:t>Overestimate the degree to which others agree</a:t>
                      </a:r>
                    </a:p>
                  </a:txBody>
                  <a:tcPr/>
                </a:tc>
                <a:extLst>
                  <a:ext uri="{0D108BD9-81ED-4DB2-BD59-A6C34878D82A}">
                    <a16:rowId xmlns:a16="http://schemas.microsoft.com/office/drawing/2014/main" val="1247059689"/>
                  </a:ext>
                </a:extLst>
              </a:tr>
            </a:tbl>
          </a:graphicData>
        </a:graphic>
      </p:graphicFrame>
    </p:spTree>
    <p:extLst>
      <p:ext uri="{BB962C8B-B14F-4D97-AF65-F5344CB8AC3E}">
        <p14:creationId xmlns:p14="http://schemas.microsoft.com/office/powerpoint/2010/main" val="42691329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0B2B5-B3EA-46D1-8FE5-32F591A5CFF1}"/>
              </a:ext>
            </a:extLst>
          </p:cNvPr>
          <p:cNvSpPr>
            <a:spLocks noGrp="1"/>
          </p:cNvSpPr>
          <p:nvPr>
            <p:ph type="ctrTitle"/>
          </p:nvPr>
        </p:nvSpPr>
        <p:spPr/>
        <p:txBody>
          <a:bodyPr/>
          <a:lstStyle/>
          <a:p>
            <a:r>
              <a:rPr lang="en-US" dirty="0"/>
              <a:t>Group Activity 3</a:t>
            </a:r>
            <a:br>
              <a:rPr lang="en-US" dirty="0"/>
            </a:br>
            <a:r>
              <a:rPr lang="en-US" dirty="0"/>
              <a:t>Root Cause Analysis (RCA) </a:t>
            </a:r>
            <a:br>
              <a:rPr lang="en-US" dirty="0"/>
            </a:br>
            <a:endParaRPr lang="en-US" dirty="0"/>
          </a:p>
        </p:txBody>
      </p:sp>
      <p:sp>
        <p:nvSpPr>
          <p:cNvPr id="3" name="Text Placeholder 2">
            <a:extLst>
              <a:ext uri="{FF2B5EF4-FFF2-40B4-BE49-F238E27FC236}">
                <a16:creationId xmlns:a16="http://schemas.microsoft.com/office/drawing/2014/main" id="{48661F0F-800F-4D93-911F-EFD31992429F}"/>
              </a:ext>
            </a:extLst>
          </p:cNvPr>
          <p:cNvSpPr>
            <a:spLocks noGrp="1"/>
          </p:cNvSpPr>
          <p:nvPr>
            <p:ph type="subTitle" idx="1"/>
          </p:nvPr>
        </p:nvSpPr>
        <p:spPr/>
        <p:txBody>
          <a:bodyPr/>
          <a:lstStyle/>
          <a:p>
            <a:r>
              <a:rPr lang="en-US" dirty="0"/>
              <a:t>Moderator</a:t>
            </a:r>
          </a:p>
        </p:txBody>
      </p:sp>
    </p:spTree>
    <p:extLst>
      <p:ext uri="{BB962C8B-B14F-4D97-AF65-F5344CB8AC3E}">
        <p14:creationId xmlns:p14="http://schemas.microsoft.com/office/powerpoint/2010/main" val="22795932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05"/>
        <p:cNvGrpSpPr/>
        <p:nvPr/>
      </p:nvGrpSpPr>
      <p:grpSpPr>
        <a:xfrm>
          <a:off x="0" y="0"/>
          <a:ext cx="0" cy="0"/>
          <a:chOff x="0" y="0"/>
          <a:chExt cx="0" cy="0"/>
        </a:xfrm>
      </p:grpSpPr>
      <p:sp>
        <p:nvSpPr>
          <p:cNvPr id="606" name="Google Shape;606;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Examples of Contributing Factors in Systems that Lead to Errors </a:t>
            </a:r>
            <a:endParaRPr/>
          </a:p>
        </p:txBody>
      </p:sp>
      <p:sp>
        <p:nvSpPr>
          <p:cNvPr id="607" name="Google Shape;607;p14"/>
          <p:cNvSpPr/>
          <p:nvPr/>
        </p:nvSpPr>
        <p:spPr>
          <a:xfrm>
            <a:off x="2514600" y="1447800"/>
            <a:ext cx="4114800" cy="5029200"/>
          </a:xfrm>
          <a:prstGeom prst="triangle">
            <a:avLst>
              <a:gd name="adj" fmla="val 50000"/>
            </a:avLst>
          </a:prstGeom>
          <a:solidFill>
            <a:srgbClr val="000066"/>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08" name="Google Shape;608;p14"/>
          <p:cNvSpPr/>
          <p:nvPr/>
        </p:nvSpPr>
        <p:spPr>
          <a:xfrm>
            <a:off x="1295400" y="1981200"/>
            <a:ext cx="3108960" cy="1188720"/>
          </a:xfrm>
          <a:prstGeom prst="roundRect">
            <a:avLst>
              <a:gd name="adj" fmla="val 16667"/>
            </a:avLst>
          </a:prstGeom>
          <a:solidFill>
            <a:srgbClr val="7F7F7F"/>
          </a:solidFill>
          <a:ln w="25400" cap="flat" cmpd="sng">
            <a:solidFill>
              <a:srgbClr val="0000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Patient </a:t>
            </a:r>
            <a:endParaRPr/>
          </a:p>
          <a:p>
            <a:pPr marL="0" marR="0" lvl="0" indent="0" algn="ctr" rtl="0">
              <a:spcBef>
                <a:spcPts val="0"/>
              </a:spcBef>
              <a:spcAft>
                <a:spcPts val="0"/>
              </a:spcAft>
              <a:buNone/>
            </a:pPr>
            <a:r>
              <a:rPr lang="en-US" sz="2000" b="1">
                <a:solidFill>
                  <a:schemeClr val="dk1"/>
                </a:solidFill>
                <a:latin typeface="Arial"/>
                <a:ea typeface="Arial"/>
                <a:cs typeface="Arial"/>
                <a:sym typeface="Arial"/>
              </a:rPr>
              <a:t>(Language, social factors, comorbidities)</a:t>
            </a:r>
            <a:endParaRPr/>
          </a:p>
        </p:txBody>
      </p:sp>
      <p:sp>
        <p:nvSpPr>
          <p:cNvPr id="609" name="Google Shape;609;p14"/>
          <p:cNvSpPr/>
          <p:nvPr/>
        </p:nvSpPr>
        <p:spPr>
          <a:xfrm>
            <a:off x="1295400" y="3432810"/>
            <a:ext cx="3108960" cy="1188720"/>
          </a:xfrm>
          <a:prstGeom prst="roundRect">
            <a:avLst>
              <a:gd name="adj" fmla="val 16667"/>
            </a:avLst>
          </a:prstGeom>
          <a:solidFill>
            <a:srgbClr val="7F7F7F"/>
          </a:solidFill>
          <a:ln w="25400" cap="flat" cmpd="sng">
            <a:solidFill>
              <a:srgbClr val="0000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Policies</a:t>
            </a:r>
            <a:endParaRPr/>
          </a:p>
          <a:p>
            <a:pPr marL="0" marR="0" lvl="0" indent="0" algn="ctr" rtl="0">
              <a:spcBef>
                <a:spcPts val="0"/>
              </a:spcBef>
              <a:spcAft>
                <a:spcPts val="0"/>
              </a:spcAft>
              <a:buNone/>
            </a:pPr>
            <a:r>
              <a:rPr lang="en-US" sz="2000" b="1">
                <a:solidFill>
                  <a:schemeClr val="dk1"/>
                </a:solidFill>
                <a:latin typeface="Arial"/>
                <a:ea typeface="Arial"/>
                <a:cs typeface="Arial"/>
                <a:sym typeface="Arial"/>
              </a:rPr>
              <a:t> (Availability and use of protocols, test results, medical/legal)</a:t>
            </a:r>
            <a:endParaRPr/>
          </a:p>
        </p:txBody>
      </p:sp>
      <p:sp>
        <p:nvSpPr>
          <p:cNvPr id="610" name="Google Shape;610;p14"/>
          <p:cNvSpPr/>
          <p:nvPr/>
        </p:nvSpPr>
        <p:spPr>
          <a:xfrm>
            <a:off x="1295400" y="4983480"/>
            <a:ext cx="3108960" cy="1188720"/>
          </a:xfrm>
          <a:prstGeom prst="roundRect">
            <a:avLst>
              <a:gd name="adj" fmla="val 16667"/>
            </a:avLst>
          </a:prstGeom>
          <a:solidFill>
            <a:srgbClr val="7F7F7F"/>
          </a:solidFill>
          <a:ln w="25400" cap="flat" cmpd="sng">
            <a:solidFill>
              <a:srgbClr val="0000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People/Personnel</a:t>
            </a:r>
            <a:endParaRPr/>
          </a:p>
          <a:p>
            <a:pPr marL="0" marR="0" lvl="0" indent="0" algn="ctr" rtl="0">
              <a:spcBef>
                <a:spcPts val="0"/>
              </a:spcBef>
              <a:spcAft>
                <a:spcPts val="0"/>
              </a:spcAft>
              <a:buNone/>
            </a:pPr>
            <a:r>
              <a:rPr lang="en-US" sz="2000" b="1">
                <a:solidFill>
                  <a:schemeClr val="dk1"/>
                </a:solidFill>
                <a:latin typeface="Arial"/>
                <a:ea typeface="Arial"/>
                <a:cs typeface="Arial"/>
                <a:sym typeface="Arial"/>
              </a:rPr>
              <a:t>(Training, motivation, supervision)</a:t>
            </a:r>
            <a:endParaRPr/>
          </a:p>
        </p:txBody>
      </p:sp>
      <p:sp>
        <p:nvSpPr>
          <p:cNvPr id="611" name="Google Shape;611;p14"/>
          <p:cNvSpPr/>
          <p:nvPr/>
        </p:nvSpPr>
        <p:spPr>
          <a:xfrm>
            <a:off x="4648200" y="1981200"/>
            <a:ext cx="3108960" cy="1188720"/>
          </a:xfrm>
          <a:prstGeom prst="roundRect">
            <a:avLst>
              <a:gd name="adj" fmla="val 16667"/>
            </a:avLst>
          </a:prstGeom>
          <a:solidFill>
            <a:srgbClr val="7F7F7F"/>
          </a:solidFill>
          <a:ln w="25400" cap="flat" cmpd="sng">
            <a:solidFill>
              <a:srgbClr val="0000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dirty="0">
                <a:solidFill>
                  <a:schemeClr val="dk1"/>
                </a:solidFill>
                <a:latin typeface="Arial"/>
                <a:ea typeface="Arial"/>
                <a:cs typeface="Arial"/>
                <a:sym typeface="Arial"/>
              </a:rPr>
              <a:t>Plant</a:t>
            </a:r>
            <a:endParaRPr dirty="0"/>
          </a:p>
          <a:p>
            <a:pPr marL="0" marR="0" lvl="0" indent="0" algn="ctr" rtl="0">
              <a:spcBef>
                <a:spcPts val="400"/>
              </a:spcBef>
              <a:spcAft>
                <a:spcPts val="0"/>
              </a:spcAft>
              <a:buNone/>
            </a:pPr>
            <a:r>
              <a:rPr lang="en-US" sz="2000" b="1" dirty="0">
                <a:solidFill>
                  <a:schemeClr val="dk1"/>
                </a:solidFill>
                <a:latin typeface="Arial"/>
                <a:ea typeface="Arial"/>
                <a:cs typeface="Arial"/>
                <a:sym typeface="Arial"/>
              </a:rPr>
              <a:t>(Work Environment, staffing, equipment, layout)</a:t>
            </a:r>
            <a:endParaRPr dirty="0"/>
          </a:p>
        </p:txBody>
      </p:sp>
      <p:sp>
        <p:nvSpPr>
          <p:cNvPr id="612" name="Google Shape;612;p14"/>
          <p:cNvSpPr/>
          <p:nvPr/>
        </p:nvSpPr>
        <p:spPr>
          <a:xfrm>
            <a:off x="4648200" y="3432810"/>
            <a:ext cx="3108960" cy="1188720"/>
          </a:xfrm>
          <a:prstGeom prst="roundRect">
            <a:avLst>
              <a:gd name="adj" fmla="val 16667"/>
            </a:avLst>
          </a:prstGeom>
          <a:solidFill>
            <a:srgbClr val="7F7F7F"/>
          </a:solidFill>
          <a:ln w="25400" cap="flat" cmpd="sng">
            <a:solidFill>
              <a:srgbClr val="0000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Procedures</a:t>
            </a:r>
            <a:endParaRPr/>
          </a:p>
          <a:p>
            <a:pPr marL="0" marR="0" lvl="0" indent="0" algn="ctr" rtl="0">
              <a:spcBef>
                <a:spcPts val="400"/>
              </a:spcBef>
              <a:spcAft>
                <a:spcPts val="0"/>
              </a:spcAft>
              <a:buNone/>
            </a:pPr>
            <a:r>
              <a:rPr lang="en-US" sz="2000" b="1">
                <a:solidFill>
                  <a:schemeClr val="dk1"/>
                </a:solidFill>
                <a:latin typeface="Arial"/>
                <a:ea typeface="Arial"/>
                <a:cs typeface="Arial"/>
                <a:sym typeface="Arial"/>
              </a:rPr>
              <a:t>(Resources, deviations)</a:t>
            </a:r>
            <a:endParaRPr/>
          </a:p>
        </p:txBody>
      </p:sp>
      <p:sp>
        <p:nvSpPr>
          <p:cNvPr id="613" name="Google Shape;613;p14"/>
          <p:cNvSpPr/>
          <p:nvPr/>
        </p:nvSpPr>
        <p:spPr>
          <a:xfrm>
            <a:off x="4648200" y="4983480"/>
            <a:ext cx="3108960" cy="1188720"/>
          </a:xfrm>
          <a:prstGeom prst="roundRect">
            <a:avLst>
              <a:gd name="adj" fmla="val 16667"/>
            </a:avLst>
          </a:prstGeom>
          <a:solidFill>
            <a:srgbClr val="7F7F7F"/>
          </a:solidFill>
          <a:ln w="25400" cap="flat" cmpd="sng">
            <a:solidFill>
              <a:srgbClr val="0000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a:solidFill>
                  <a:schemeClr val="dk1"/>
                </a:solidFill>
                <a:latin typeface="Arial"/>
                <a:ea typeface="Arial"/>
                <a:cs typeface="Arial"/>
                <a:sym typeface="Arial"/>
              </a:rPr>
              <a:t>Politics </a:t>
            </a:r>
            <a:endParaRPr/>
          </a:p>
          <a:p>
            <a:pPr marL="0" marR="0" lvl="0" indent="0" algn="ctr" rtl="0">
              <a:spcBef>
                <a:spcPts val="400"/>
              </a:spcBef>
              <a:spcAft>
                <a:spcPts val="0"/>
              </a:spcAft>
              <a:buNone/>
            </a:pPr>
            <a:r>
              <a:rPr lang="en-US" sz="2000" b="1">
                <a:solidFill>
                  <a:schemeClr val="dk1"/>
                </a:solidFill>
                <a:latin typeface="Arial"/>
                <a:ea typeface="Arial"/>
                <a:cs typeface="Arial"/>
                <a:sym typeface="Arial"/>
              </a:rPr>
              <a:t>(Regulations, goals, culture, team dynamics)</a:t>
            </a:r>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18"/>
        <p:cNvGrpSpPr/>
        <p:nvPr/>
      </p:nvGrpSpPr>
      <p:grpSpPr>
        <a:xfrm>
          <a:off x="0" y="0"/>
          <a:ext cx="0" cy="0"/>
          <a:chOff x="0" y="0"/>
          <a:chExt cx="0" cy="0"/>
        </a:xfrm>
      </p:grpSpPr>
      <p:sp>
        <p:nvSpPr>
          <p:cNvPr id="619" name="Google Shape;619;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Fishbone Diagram</a:t>
            </a:r>
            <a:endParaRPr/>
          </a:p>
        </p:txBody>
      </p:sp>
      <p:pic>
        <p:nvPicPr>
          <p:cNvPr id="620" name="Google Shape;620;p15"/>
          <p:cNvPicPr preferRelativeResize="0"/>
          <p:nvPr/>
        </p:nvPicPr>
        <p:blipFill rotWithShape="1">
          <a:blip r:embed="rId3">
            <a:alphaModFix/>
          </a:blip>
          <a:srcRect t="3673" b="3672"/>
          <a:stretch/>
        </p:blipFill>
        <p:spPr>
          <a:xfrm>
            <a:off x="457200" y="1600200"/>
            <a:ext cx="8229600" cy="4525963"/>
          </a:xfrm>
          <a:prstGeom prst="rect">
            <a:avLst/>
          </a:prstGeom>
          <a:noFill/>
          <a:ln>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18"/>
        <p:cNvGrpSpPr/>
        <p:nvPr/>
      </p:nvGrpSpPr>
      <p:grpSpPr>
        <a:xfrm>
          <a:off x="0" y="0"/>
          <a:ext cx="0" cy="0"/>
          <a:chOff x="0" y="0"/>
          <a:chExt cx="0" cy="0"/>
        </a:xfrm>
      </p:grpSpPr>
      <p:sp>
        <p:nvSpPr>
          <p:cNvPr id="619" name="Google Shape;619;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Fishbone Diagram</a:t>
            </a:r>
            <a:endParaRPr/>
          </a:p>
        </p:txBody>
      </p:sp>
      <p:pic>
        <p:nvPicPr>
          <p:cNvPr id="620" name="Google Shape;620;p15"/>
          <p:cNvPicPr preferRelativeResize="0"/>
          <p:nvPr/>
        </p:nvPicPr>
        <p:blipFill rotWithShape="1">
          <a:blip r:embed="rId3">
            <a:alphaModFix/>
          </a:blip>
          <a:srcRect t="3673" b="3672"/>
          <a:stretch/>
        </p:blipFill>
        <p:spPr>
          <a:xfrm>
            <a:off x="457200" y="1600200"/>
            <a:ext cx="8229600" cy="4525963"/>
          </a:xfrm>
          <a:prstGeom prst="rect">
            <a:avLst/>
          </a:prstGeom>
          <a:noFill/>
          <a:ln>
            <a:noFill/>
          </a:ln>
        </p:spPr>
      </p:pic>
    </p:spTree>
    <p:extLst>
      <p:ext uri="{BB962C8B-B14F-4D97-AF65-F5344CB8AC3E}">
        <p14:creationId xmlns:p14="http://schemas.microsoft.com/office/powerpoint/2010/main" val="3970675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Objectives</a:t>
            </a:r>
            <a:endParaRPr/>
          </a:p>
        </p:txBody>
      </p:sp>
      <p:sp>
        <p:nvSpPr>
          <p:cNvPr id="474" name="Google Shape;474;p2"/>
          <p:cNvSpPr txBox="1">
            <a:spLocks noGrp="1"/>
          </p:cNvSpPr>
          <p:nvPr>
            <p:ph type="body" idx="1"/>
          </p:nvPr>
        </p:nvSpPr>
        <p:spPr>
          <a:xfrm>
            <a:off x="226423" y="1417638"/>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Char char="•"/>
            </a:pPr>
            <a:r>
              <a:rPr lang="en-US" sz="2400" dirty="0"/>
              <a:t>Understand medical errors, adverse events and harm </a:t>
            </a:r>
          </a:p>
          <a:p>
            <a:pPr marL="342900" lvl="0" indent="-342900" algn="l" rtl="0">
              <a:spcBef>
                <a:spcPts val="0"/>
              </a:spcBef>
              <a:spcAft>
                <a:spcPts val="0"/>
              </a:spcAft>
              <a:buClr>
                <a:schemeClr val="dk1"/>
              </a:buClr>
              <a:buSzPts val="2400"/>
              <a:buChar char="•"/>
            </a:pPr>
            <a:endParaRPr lang="en-US" sz="2400" dirty="0"/>
          </a:p>
          <a:p>
            <a:pPr marL="342900" lvl="0" indent="-342900" algn="l" rtl="0">
              <a:spcBef>
                <a:spcPts val="0"/>
              </a:spcBef>
              <a:spcAft>
                <a:spcPts val="0"/>
              </a:spcAft>
              <a:buClr>
                <a:schemeClr val="dk1"/>
              </a:buClr>
              <a:buSzPts val="2400"/>
              <a:buChar char="•"/>
            </a:pPr>
            <a:r>
              <a:rPr lang="en-US" sz="2400" dirty="0"/>
              <a:t>List and understand the different types of cognitive errors</a:t>
            </a:r>
          </a:p>
          <a:p>
            <a:pPr marL="342900" lvl="0" indent="-342900" algn="l" rtl="0">
              <a:spcBef>
                <a:spcPts val="0"/>
              </a:spcBef>
              <a:spcAft>
                <a:spcPts val="0"/>
              </a:spcAft>
              <a:buClr>
                <a:schemeClr val="dk1"/>
              </a:buClr>
              <a:buSzPts val="2400"/>
              <a:buChar char="•"/>
            </a:pPr>
            <a:endParaRPr lang="en-US" sz="2400" dirty="0"/>
          </a:p>
          <a:p>
            <a:pPr marL="342900" lvl="0" indent="-342900" algn="l" rtl="0">
              <a:spcBef>
                <a:spcPts val="0"/>
              </a:spcBef>
              <a:spcAft>
                <a:spcPts val="0"/>
              </a:spcAft>
              <a:buClr>
                <a:schemeClr val="dk1"/>
              </a:buClr>
              <a:buSzPts val="2400"/>
              <a:buChar char="•"/>
            </a:pPr>
            <a:r>
              <a:rPr lang="en-US" sz="2400" dirty="0"/>
              <a:t>Create a root cause analysis using a modified fishbone diagram</a:t>
            </a:r>
          </a:p>
          <a:p>
            <a:pPr marL="0" lvl="0" indent="0" algn="l" rtl="0">
              <a:spcBef>
                <a:spcPts val="0"/>
              </a:spcBef>
              <a:spcAft>
                <a:spcPts val="0"/>
              </a:spcAft>
              <a:buClr>
                <a:schemeClr val="dk1"/>
              </a:buClr>
              <a:buSzPts val="2400"/>
              <a:buNone/>
            </a:pPr>
            <a:endParaRPr lang="en-US" sz="2400" dirty="0"/>
          </a:p>
          <a:p>
            <a:pPr marL="342900" lvl="0" indent="-342900" algn="l" rtl="0">
              <a:spcBef>
                <a:spcPts val="0"/>
              </a:spcBef>
              <a:spcAft>
                <a:spcPts val="0"/>
              </a:spcAft>
              <a:buClr>
                <a:schemeClr val="dk1"/>
              </a:buClr>
              <a:buSzPts val="2400"/>
              <a:buChar char="•"/>
            </a:pPr>
            <a:r>
              <a:rPr lang="en-US" sz="2400" dirty="0"/>
              <a:t>Apply ACGME competencies to the problems identified</a:t>
            </a:r>
          </a:p>
          <a:p>
            <a:pPr marL="342900" lvl="0" indent="-342900" algn="l" rtl="0">
              <a:spcBef>
                <a:spcPts val="0"/>
              </a:spcBef>
              <a:spcAft>
                <a:spcPts val="0"/>
              </a:spcAft>
              <a:buClr>
                <a:schemeClr val="dk1"/>
              </a:buClr>
              <a:buSzPts val="2400"/>
              <a:buChar char="•"/>
            </a:pPr>
            <a:endParaRPr lang="en-US" sz="2400" dirty="0"/>
          </a:p>
          <a:p>
            <a:pPr marL="342900">
              <a:spcBef>
                <a:spcPts val="0"/>
              </a:spcBef>
              <a:buSzPts val="2400"/>
            </a:pPr>
            <a:r>
              <a:rPr lang="en-US" sz="2400" dirty="0"/>
              <a:t>Create an action plan based on the root cause analysis and discussion of the adverse events</a:t>
            </a:r>
          </a:p>
          <a:p>
            <a:pPr marL="342900" lvl="0" indent="-342900" algn="l" rtl="0">
              <a:spcBef>
                <a:spcPts val="0"/>
              </a:spcBef>
              <a:spcAft>
                <a:spcPts val="0"/>
              </a:spcAft>
              <a:buClr>
                <a:schemeClr val="dk1"/>
              </a:buClr>
              <a:buSzPts val="2400"/>
              <a:buChar char="•"/>
            </a:pPr>
            <a:endParaRP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8F0C-A37B-44B9-A1D4-FDBDB403DC7C}"/>
              </a:ext>
            </a:extLst>
          </p:cNvPr>
          <p:cNvSpPr>
            <a:spLocks noGrp="1"/>
          </p:cNvSpPr>
          <p:nvPr>
            <p:ph type="title"/>
          </p:nvPr>
        </p:nvSpPr>
        <p:spPr>
          <a:xfrm>
            <a:off x="457200" y="140678"/>
            <a:ext cx="8229600" cy="2064751"/>
          </a:xfrm>
        </p:spPr>
        <p:txBody>
          <a:bodyPr/>
          <a:lstStyle/>
          <a:p>
            <a:r>
              <a:rPr lang="en-US" sz="3200" dirty="0"/>
              <a:t>Group Activity 4</a:t>
            </a:r>
            <a:br>
              <a:rPr lang="en-US" sz="3200" dirty="0"/>
            </a:br>
            <a:r>
              <a:rPr lang="en-US" sz="3200" dirty="0"/>
              <a:t>Apply ACGME competencies to the problems identified</a:t>
            </a:r>
            <a:r>
              <a:rPr lang="en-US" dirty="0"/>
              <a:t/>
            </a:r>
            <a:br>
              <a:rPr lang="en-US" dirty="0"/>
            </a:br>
            <a:endParaRPr lang="en-US" dirty="0"/>
          </a:p>
        </p:txBody>
      </p:sp>
      <p:sp>
        <p:nvSpPr>
          <p:cNvPr id="3" name="Text Placeholder 2">
            <a:extLst>
              <a:ext uri="{FF2B5EF4-FFF2-40B4-BE49-F238E27FC236}">
                <a16:creationId xmlns:a16="http://schemas.microsoft.com/office/drawing/2014/main" id="{F12CA7A2-7436-4D58-A789-35FE78420DC2}"/>
              </a:ext>
            </a:extLst>
          </p:cNvPr>
          <p:cNvSpPr>
            <a:spLocks noGrp="1"/>
          </p:cNvSpPr>
          <p:nvPr>
            <p:ph type="body" idx="1"/>
          </p:nvPr>
        </p:nvSpPr>
        <p:spPr/>
        <p:txBody>
          <a:bodyPr/>
          <a:lstStyle/>
          <a:p>
            <a:endParaRPr lang="en-US" dirty="0"/>
          </a:p>
        </p:txBody>
      </p:sp>
      <p:graphicFrame>
        <p:nvGraphicFramePr>
          <p:cNvPr id="4" name="Table 4">
            <a:extLst>
              <a:ext uri="{FF2B5EF4-FFF2-40B4-BE49-F238E27FC236}">
                <a16:creationId xmlns:a16="http://schemas.microsoft.com/office/drawing/2014/main" id="{20D5A60C-6684-464B-A3A0-AD30E176D5B4}"/>
              </a:ext>
            </a:extLst>
          </p:cNvPr>
          <p:cNvGraphicFramePr>
            <a:graphicFrameLocks noGrp="1"/>
          </p:cNvGraphicFramePr>
          <p:nvPr>
            <p:extLst>
              <p:ext uri="{D42A27DB-BD31-4B8C-83A1-F6EECF244321}">
                <p14:modId xmlns:p14="http://schemas.microsoft.com/office/powerpoint/2010/main" val="3259828239"/>
              </p:ext>
            </p:extLst>
          </p:nvPr>
        </p:nvGraphicFramePr>
        <p:xfrm>
          <a:off x="457198" y="1600200"/>
          <a:ext cx="8335108" cy="4926203"/>
        </p:xfrm>
        <a:graphic>
          <a:graphicData uri="http://schemas.openxmlformats.org/drawingml/2006/table">
            <a:tbl>
              <a:tblPr firstRow="1" bandRow="1">
                <a:tableStyleId>{5C22544A-7EE6-4342-B048-85BDC9FD1C3A}</a:tableStyleId>
              </a:tblPr>
              <a:tblGrid>
                <a:gridCol w="2083777">
                  <a:extLst>
                    <a:ext uri="{9D8B030D-6E8A-4147-A177-3AD203B41FA5}">
                      <a16:colId xmlns:a16="http://schemas.microsoft.com/office/drawing/2014/main" val="3758151731"/>
                    </a:ext>
                  </a:extLst>
                </a:gridCol>
                <a:gridCol w="2083777">
                  <a:extLst>
                    <a:ext uri="{9D8B030D-6E8A-4147-A177-3AD203B41FA5}">
                      <a16:colId xmlns:a16="http://schemas.microsoft.com/office/drawing/2014/main" val="2204538483"/>
                    </a:ext>
                  </a:extLst>
                </a:gridCol>
                <a:gridCol w="2083777">
                  <a:extLst>
                    <a:ext uri="{9D8B030D-6E8A-4147-A177-3AD203B41FA5}">
                      <a16:colId xmlns:a16="http://schemas.microsoft.com/office/drawing/2014/main" val="2484096618"/>
                    </a:ext>
                  </a:extLst>
                </a:gridCol>
                <a:gridCol w="2083777">
                  <a:extLst>
                    <a:ext uri="{9D8B030D-6E8A-4147-A177-3AD203B41FA5}">
                      <a16:colId xmlns:a16="http://schemas.microsoft.com/office/drawing/2014/main" val="3949275143"/>
                    </a:ext>
                  </a:extLst>
                </a:gridCol>
              </a:tblGrid>
              <a:tr h="916183">
                <a:tc>
                  <a:txBody>
                    <a:bodyPr/>
                    <a:lstStyle/>
                    <a:p>
                      <a:r>
                        <a:rPr lang="en-US" dirty="0"/>
                        <a:t>ACGME competency </a:t>
                      </a:r>
                    </a:p>
                  </a:txBody>
                  <a:tcPr/>
                </a:tc>
                <a:tc>
                  <a:txBody>
                    <a:bodyPr/>
                    <a:lstStyle/>
                    <a:p>
                      <a:r>
                        <a:rPr lang="en-US" dirty="0"/>
                        <a:t>Yes</a:t>
                      </a:r>
                    </a:p>
                  </a:txBody>
                  <a:tcPr/>
                </a:tc>
                <a:tc>
                  <a:txBody>
                    <a:bodyPr/>
                    <a:lstStyle/>
                    <a:p>
                      <a:r>
                        <a:rPr lang="en-US" dirty="0"/>
                        <a:t>No</a:t>
                      </a:r>
                    </a:p>
                  </a:txBody>
                  <a:tcPr/>
                </a:tc>
                <a:tc>
                  <a:txBody>
                    <a:bodyPr/>
                    <a:lstStyle/>
                    <a:p>
                      <a:r>
                        <a:rPr lang="en-US" dirty="0"/>
                        <a:t>Describe</a:t>
                      </a:r>
                    </a:p>
                  </a:txBody>
                  <a:tcPr/>
                </a:tc>
                <a:extLst>
                  <a:ext uri="{0D108BD9-81ED-4DB2-BD59-A6C34878D82A}">
                    <a16:rowId xmlns:a16="http://schemas.microsoft.com/office/drawing/2014/main" val="3463400500"/>
                  </a:ext>
                </a:extLst>
              </a:tr>
              <a:tr h="655700">
                <a:tc>
                  <a:txBody>
                    <a:bodyPr/>
                    <a:lstStyle/>
                    <a:p>
                      <a:r>
                        <a:rPr lang="en-US" dirty="0"/>
                        <a:t>Medical Knowledge</a:t>
                      </a:r>
                    </a:p>
                  </a:txBody>
                  <a:tcPr/>
                </a:tc>
                <a:tc>
                  <a:txBody>
                    <a:bodyPr/>
                    <a:lstStyle/>
                    <a:p>
                      <a:pPr algn="ctr"/>
                      <a:r>
                        <a:rPr lang="en-US" dirty="0"/>
                        <a:t>X</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531555562"/>
                  </a:ext>
                </a:extLst>
              </a:tr>
              <a:tr h="655700">
                <a:tc>
                  <a:txBody>
                    <a:bodyPr/>
                    <a:lstStyle/>
                    <a:p>
                      <a:r>
                        <a:rPr lang="en-US" dirty="0"/>
                        <a:t>Patient care provided </a:t>
                      </a:r>
                    </a:p>
                  </a:txBody>
                  <a:tcPr/>
                </a:tc>
                <a:tc>
                  <a:txBody>
                    <a:bodyPr/>
                    <a:lstStyle/>
                    <a:p>
                      <a:pPr algn="ctr"/>
                      <a:r>
                        <a:rPr lang="en-US" dirty="0"/>
                        <a:t>X</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97816480"/>
                  </a:ext>
                </a:extLst>
              </a:tr>
              <a:tr h="655700">
                <a:tc>
                  <a:txBody>
                    <a:bodyPr/>
                    <a:lstStyle/>
                    <a:p>
                      <a:r>
                        <a:rPr lang="en-US" dirty="0"/>
                        <a:t>Communication &amp;</a:t>
                      </a:r>
                    </a:p>
                    <a:p>
                      <a:r>
                        <a:rPr lang="en-US" dirty="0"/>
                        <a:t>Interpersonal skills</a:t>
                      </a:r>
                    </a:p>
                  </a:txBody>
                  <a:tcPr/>
                </a:tc>
                <a:tc>
                  <a:txBody>
                    <a:bodyPr/>
                    <a:lstStyle/>
                    <a:p>
                      <a:pPr algn="ctr"/>
                      <a:r>
                        <a:rPr lang="en-US" dirty="0"/>
                        <a:t>X</a:t>
                      </a:r>
                    </a:p>
                  </a:txBody>
                  <a:tcPr/>
                </a:tc>
                <a:tc>
                  <a:txBody>
                    <a:bodyPr/>
                    <a:lstStyle/>
                    <a:p>
                      <a:endParaRPr lang="en-US" dirty="0"/>
                    </a:p>
                  </a:txBody>
                  <a:tcPr/>
                </a:tc>
                <a:tc>
                  <a:txBody>
                    <a:bodyPr/>
                    <a:lstStyle/>
                    <a:p>
                      <a:r>
                        <a:rPr lang="en-US" dirty="0"/>
                        <a:t>Communication within &amp; between teams </a:t>
                      </a:r>
                    </a:p>
                  </a:txBody>
                  <a:tcPr/>
                </a:tc>
                <a:extLst>
                  <a:ext uri="{0D108BD9-81ED-4DB2-BD59-A6C34878D82A}">
                    <a16:rowId xmlns:a16="http://schemas.microsoft.com/office/drawing/2014/main" val="2772396785"/>
                  </a:ext>
                </a:extLst>
              </a:tr>
              <a:tr h="655700">
                <a:tc>
                  <a:txBody>
                    <a:bodyPr/>
                    <a:lstStyle/>
                    <a:p>
                      <a:r>
                        <a:rPr lang="en-US" dirty="0"/>
                        <a:t>Professionalism</a:t>
                      </a:r>
                    </a:p>
                  </a:txBody>
                  <a:tcPr/>
                </a:tc>
                <a:tc>
                  <a:txBody>
                    <a:bodyPr/>
                    <a:lstStyle/>
                    <a:p>
                      <a:r>
                        <a:rPr lang="en-US" dirty="0"/>
                        <a:t>                  X</a:t>
                      </a:r>
                    </a:p>
                  </a:txBody>
                  <a:tcPr/>
                </a:tc>
                <a:tc>
                  <a:txBody>
                    <a:bodyPr/>
                    <a:lstStyle/>
                    <a:p>
                      <a:endParaRPr lang="en-US"/>
                    </a:p>
                  </a:txBody>
                  <a:tcPr/>
                </a:tc>
                <a:tc>
                  <a:txBody>
                    <a:bodyPr/>
                    <a:lstStyle/>
                    <a:p>
                      <a:r>
                        <a:rPr lang="en-US" dirty="0"/>
                        <a:t>Accountability;</a:t>
                      </a:r>
                      <a:r>
                        <a:rPr lang="en-US" baseline="0" dirty="0"/>
                        <a:t> ownership of system outcomes. </a:t>
                      </a:r>
                      <a:endParaRPr lang="en-US" dirty="0"/>
                    </a:p>
                  </a:txBody>
                  <a:tcPr/>
                </a:tc>
                <a:extLst>
                  <a:ext uri="{0D108BD9-81ED-4DB2-BD59-A6C34878D82A}">
                    <a16:rowId xmlns:a16="http://schemas.microsoft.com/office/drawing/2014/main" val="3773901812"/>
                  </a:ext>
                </a:extLst>
              </a:tr>
              <a:tr h="655700">
                <a:tc>
                  <a:txBody>
                    <a:bodyPr/>
                    <a:lstStyle/>
                    <a:p>
                      <a:r>
                        <a:rPr lang="en-US" dirty="0"/>
                        <a:t>Practice-based learning &amp; Improvement</a:t>
                      </a:r>
                    </a:p>
                  </a:txBody>
                  <a:tcPr/>
                </a:tc>
                <a:tc>
                  <a:txBody>
                    <a:bodyPr/>
                    <a:lstStyle/>
                    <a:p>
                      <a:r>
                        <a:rPr lang="en-US" dirty="0"/>
                        <a:t>                 X</a:t>
                      </a:r>
                    </a:p>
                  </a:txBody>
                  <a:tcPr/>
                </a:tc>
                <a:tc>
                  <a:txBody>
                    <a:bodyPr/>
                    <a:lstStyle/>
                    <a:p>
                      <a:endParaRPr lang="en-US"/>
                    </a:p>
                  </a:txBody>
                  <a:tcPr/>
                </a:tc>
                <a:tc>
                  <a:txBody>
                    <a:bodyPr/>
                    <a:lstStyle/>
                    <a:p>
                      <a:r>
                        <a:rPr lang="en-US" dirty="0"/>
                        <a:t>Appraise Lit; SWOT, QI</a:t>
                      </a:r>
                    </a:p>
                  </a:txBody>
                  <a:tcPr/>
                </a:tc>
                <a:extLst>
                  <a:ext uri="{0D108BD9-81ED-4DB2-BD59-A6C34878D82A}">
                    <a16:rowId xmlns:a16="http://schemas.microsoft.com/office/drawing/2014/main" val="1318797584"/>
                  </a:ext>
                </a:extLst>
              </a:tr>
              <a:tr h="655700">
                <a:tc>
                  <a:txBody>
                    <a:bodyPr/>
                    <a:lstStyle/>
                    <a:p>
                      <a:r>
                        <a:rPr lang="en-US" dirty="0"/>
                        <a:t>Systems-based practice </a:t>
                      </a:r>
                    </a:p>
                  </a:txBody>
                  <a:tcPr/>
                </a:tc>
                <a:tc>
                  <a:txBody>
                    <a:bodyPr/>
                    <a:lstStyle/>
                    <a:p>
                      <a:r>
                        <a:rPr lang="en-US" dirty="0"/>
                        <a:t>                 X</a:t>
                      </a:r>
                    </a:p>
                  </a:txBody>
                  <a:tcPr/>
                </a:tc>
                <a:tc>
                  <a:txBody>
                    <a:bodyPr/>
                    <a:lstStyle/>
                    <a:p>
                      <a:endParaRPr lang="en-US" dirty="0"/>
                    </a:p>
                  </a:txBody>
                  <a:tcPr/>
                </a:tc>
                <a:tc>
                  <a:txBody>
                    <a:bodyPr/>
                    <a:lstStyle/>
                    <a:p>
                      <a:r>
                        <a:rPr lang="en-US" dirty="0"/>
                        <a:t>Identify errors; TEAMS, quality care, safety</a:t>
                      </a:r>
                    </a:p>
                  </a:txBody>
                  <a:tcPr/>
                </a:tc>
                <a:extLst>
                  <a:ext uri="{0D108BD9-81ED-4DB2-BD59-A6C34878D82A}">
                    <a16:rowId xmlns:a16="http://schemas.microsoft.com/office/drawing/2014/main" val="1475551040"/>
                  </a:ext>
                </a:extLst>
              </a:tr>
            </a:tbl>
          </a:graphicData>
        </a:graphic>
      </p:graphicFrame>
    </p:spTree>
    <p:extLst>
      <p:ext uri="{BB962C8B-B14F-4D97-AF65-F5344CB8AC3E}">
        <p14:creationId xmlns:p14="http://schemas.microsoft.com/office/powerpoint/2010/main" val="6342193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649" name="Google Shape;649;p18"/>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Literature Review</a:t>
            </a:r>
            <a:endParaRPr/>
          </a:p>
        </p:txBody>
      </p:sp>
      <p:sp>
        <p:nvSpPr>
          <p:cNvPr id="2" name="Subtitle 1">
            <a:extLst>
              <a:ext uri="{FF2B5EF4-FFF2-40B4-BE49-F238E27FC236}">
                <a16:creationId xmlns:a16="http://schemas.microsoft.com/office/drawing/2014/main" id="{27631E91-A309-4758-9DB8-3A474CBDFAA2}"/>
              </a:ext>
            </a:extLst>
          </p:cNvPr>
          <p:cNvSpPr>
            <a:spLocks noGrp="1"/>
          </p:cNvSpPr>
          <p:nvPr>
            <p:ph type="subTitle" idx="1"/>
          </p:nvPr>
        </p:nvSpPr>
        <p:spPr/>
        <p:txBody>
          <a:bodyPr/>
          <a:lstStyle/>
          <a:p>
            <a:r>
              <a:rPr lang="en-US" dirty="0"/>
              <a:t>Trainee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69" name="Google Shape;669;p20"/>
          <p:cNvSpPr txBox="1">
            <a:spLocks noGrp="1"/>
          </p:cNvSpPr>
          <p:nvPr>
            <p:ph type="ctrTitle"/>
          </p:nvPr>
        </p:nvSpPr>
        <p:spPr>
          <a:noFill/>
          <a:ln>
            <a:noFill/>
          </a:ln>
        </p:spPr>
        <p:txBody>
          <a:bodyPr spcFirstLastPara="1" wrap="square" lIns="91425" tIns="45700" rIns="91425" bIns="45700" anchor="ctr" anchorCtr="0">
            <a:noAutofit/>
          </a:bodyPr>
          <a:lstStyle/>
          <a:p>
            <a:pPr lvl="0"/>
            <a:r>
              <a:rPr lang="en-US" dirty="0"/>
              <a:t>Group Activity 5</a:t>
            </a:r>
            <a:br>
              <a:rPr lang="en-US" dirty="0"/>
            </a:br>
            <a:r>
              <a:rPr lang="en-US" dirty="0"/>
              <a:t>Action Plan</a:t>
            </a:r>
          </a:p>
        </p:txBody>
      </p:sp>
      <p:sp>
        <p:nvSpPr>
          <p:cNvPr id="5" name="Subtitle 4">
            <a:extLst>
              <a:ext uri="{FF2B5EF4-FFF2-40B4-BE49-F238E27FC236}">
                <a16:creationId xmlns:a16="http://schemas.microsoft.com/office/drawing/2014/main" id="{0A7D5E62-8110-462F-A196-4941CF58660A}"/>
              </a:ext>
            </a:extLst>
          </p:cNvPr>
          <p:cNvSpPr>
            <a:spLocks noGrp="1"/>
          </p:cNvSpPr>
          <p:nvPr>
            <p:ph type="subTitle" idx="1"/>
          </p:nvPr>
        </p:nvSpPr>
        <p:spPr/>
        <p:txBody>
          <a:bodyPr/>
          <a:lstStyle/>
          <a:p>
            <a:r>
              <a:rPr lang="en-US" dirty="0"/>
              <a:t>How do we prevent this from happening again? </a:t>
            </a:r>
          </a:p>
          <a:p>
            <a:r>
              <a:rPr lang="en-US" dirty="0"/>
              <a:t>Moderator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656" name="Google Shape;656;p19"/>
          <p:cNvSpPr txBox="1">
            <a:spLocks noGrp="1"/>
          </p:cNvSpPr>
          <p:nvPr>
            <p:ph type="title" idx="4294967295"/>
          </p:nvPr>
        </p:nvSpPr>
        <p:spPr>
          <a:xfrm>
            <a:off x="457200" y="152400"/>
            <a:ext cx="8229600" cy="1143000"/>
          </a:xfrm>
          <a:prstGeom prst="rect">
            <a:avLst/>
          </a:prstGeom>
          <a:noFill/>
          <a:ln>
            <a:noFill/>
          </a:ln>
        </p:spPr>
        <p:txBody>
          <a:bodyPr spcFirstLastPara="1" wrap="square" lIns="90475" tIns="44425" rIns="90475" bIns="44425" anchor="ctr" anchorCtr="0">
            <a:normAutofit fontScale="90000"/>
          </a:bodyPr>
          <a:lstStyle/>
          <a:p>
            <a:pPr marL="0" lvl="0" indent="0" algn="ctr" rtl="0">
              <a:spcBef>
                <a:spcPts val="0"/>
              </a:spcBef>
              <a:spcAft>
                <a:spcPts val="0"/>
              </a:spcAft>
              <a:buNone/>
            </a:pPr>
            <a:r>
              <a:rPr lang="en-US"/>
              <a:t>Ranking the Effectiveness of </a:t>
            </a:r>
            <a:br>
              <a:rPr lang="en-US"/>
            </a:br>
            <a:r>
              <a:rPr lang="en-US"/>
              <a:t>Error Reduction Strategies</a:t>
            </a:r>
            <a:endParaRPr/>
          </a:p>
        </p:txBody>
      </p:sp>
      <p:sp>
        <p:nvSpPr>
          <p:cNvPr id="657" name="Google Shape;657;p19"/>
          <p:cNvSpPr/>
          <p:nvPr/>
        </p:nvSpPr>
        <p:spPr>
          <a:xfrm>
            <a:off x="685800" y="2057400"/>
            <a:ext cx="998538" cy="3429000"/>
          </a:xfrm>
          <a:prstGeom prst="upDownArrow">
            <a:avLst>
              <a:gd name="adj1" fmla="val 50000"/>
              <a:gd name="adj2" fmla="val 92903"/>
            </a:avLst>
          </a:prstGeom>
          <a:gradFill>
            <a:gsLst>
              <a:gs pos="0">
                <a:srgbClr val="002060"/>
              </a:gs>
              <a:gs pos="50000">
                <a:srgbClr val="C1C5CD"/>
              </a:gs>
              <a:gs pos="100000">
                <a:srgbClr val="E1E2E5"/>
              </a:gs>
            </a:gsLst>
            <a:lin ang="5400000" scaled="0"/>
          </a:gradFill>
          <a:ln w="12700" cap="flat" cmpd="sng">
            <a:solidFill>
              <a:schemeClr val="dk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19"/>
          <p:cNvSpPr txBox="1"/>
          <p:nvPr/>
        </p:nvSpPr>
        <p:spPr>
          <a:xfrm rot="5400000">
            <a:off x="-65595" y="3522266"/>
            <a:ext cx="2501328" cy="499269"/>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00">
              <a:solidFill>
                <a:srgbClr val="000000"/>
              </a:solidFill>
              <a:latin typeface="Arial"/>
              <a:ea typeface="Arial"/>
              <a:cs typeface="Arial"/>
              <a:sym typeface="Arial"/>
            </a:endParaRPr>
          </a:p>
        </p:txBody>
      </p:sp>
      <p:sp>
        <p:nvSpPr>
          <p:cNvPr id="659" name="Google Shape;659;p19"/>
          <p:cNvSpPr txBox="1"/>
          <p:nvPr/>
        </p:nvSpPr>
        <p:spPr>
          <a:xfrm>
            <a:off x="0" y="6416953"/>
            <a:ext cx="8686800"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100"/>
              <a:buFont typeface="Noto Sans Symbols"/>
              <a:buNone/>
            </a:pPr>
            <a:r>
              <a:rPr lang="en-US" sz="1100">
                <a:solidFill>
                  <a:srgbClr val="000000"/>
                </a:solidFill>
                <a:latin typeface="Arial"/>
                <a:ea typeface="Arial"/>
                <a:cs typeface="Arial"/>
                <a:sym typeface="Arial"/>
              </a:rPr>
              <a:t>Gosbee JW, Gosbee LL, eds.  Human Factors Engineering to Improve Patient Safety.  Oakbrook IL: Joint Commission Resources 2005</a:t>
            </a:r>
            <a:endParaRPr/>
          </a:p>
          <a:p>
            <a:pPr marL="0" marR="0" lvl="0" indent="0" algn="l" rtl="0">
              <a:spcBef>
                <a:spcPts val="0"/>
              </a:spcBef>
              <a:spcAft>
                <a:spcPts val="0"/>
              </a:spcAft>
              <a:buNone/>
            </a:pPr>
            <a:endParaRPr sz="1100">
              <a:solidFill>
                <a:srgbClr val="000000"/>
              </a:solidFill>
              <a:latin typeface="Arial"/>
              <a:ea typeface="Arial"/>
              <a:cs typeface="Arial"/>
              <a:sym typeface="Arial"/>
            </a:endParaRPr>
          </a:p>
        </p:txBody>
      </p:sp>
      <p:sp>
        <p:nvSpPr>
          <p:cNvPr id="660" name="Google Shape;660;p19"/>
          <p:cNvSpPr txBox="1"/>
          <p:nvPr/>
        </p:nvSpPr>
        <p:spPr>
          <a:xfrm>
            <a:off x="228600" y="1447800"/>
            <a:ext cx="190500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a:solidFill>
                  <a:srgbClr val="000000"/>
                </a:solidFill>
                <a:latin typeface="Arial"/>
                <a:ea typeface="Arial"/>
                <a:cs typeface="Arial"/>
                <a:sym typeface="Arial"/>
              </a:rPr>
              <a:t>Most Effective (Strong)</a:t>
            </a:r>
            <a:endParaRPr/>
          </a:p>
        </p:txBody>
      </p:sp>
      <p:sp>
        <p:nvSpPr>
          <p:cNvPr id="661" name="Google Shape;661;p19"/>
          <p:cNvSpPr txBox="1"/>
          <p:nvPr/>
        </p:nvSpPr>
        <p:spPr>
          <a:xfrm>
            <a:off x="304800" y="5486400"/>
            <a:ext cx="175260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a:solidFill>
                  <a:srgbClr val="000000"/>
                </a:solidFill>
                <a:latin typeface="Arial"/>
                <a:ea typeface="Arial"/>
                <a:cs typeface="Arial"/>
                <a:sym typeface="Arial"/>
              </a:rPr>
              <a:t>Least Effective (Weak )</a:t>
            </a:r>
            <a:endParaRPr/>
          </a:p>
        </p:txBody>
      </p:sp>
      <p:sp>
        <p:nvSpPr>
          <p:cNvPr id="662" name="Google Shape;662;p19"/>
          <p:cNvSpPr txBox="1"/>
          <p:nvPr/>
        </p:nvSpPr>
        <p:spPr>
          <a:xfrm flipH="1">
            <a:off x="2133600" y="1691054"/>
            <a:ext cx="5669280" cy="1077218"/>
          </a:xfrm>
          <a:prstGeom prst="rect">
            <a:avLst/>
          </a:prstGeom>
          <a:noFill/>
          <a:ln w="2857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Physical Plant Changes</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Forcing functions and constraints</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Simplifying processes and removing unnecessary steps</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Standardization of equipment</a:t>
            </a:r>
            <a:endParaRPr sz="1600" b="0" i="0" u="none" strike="noStrike" cap="none">
              <a:solidFill>
                <a:srgbClr val="0C0C0C"/>
              </a:solidFill>
              <a:latin typeface="Arial"/>
              <a:ea typeface="Arial"/>
              <a:cs typeface="Arial"/>
              <a:sym typeface="Arial"/>
            </a:endParaRPr>
          </a:p>
        </p:txBody>
      </p:sp>
      <p:sp>
        <p:nvSpPr>
          <p:cNvPr id="663" name="Google Shape;663;p19"/>
          <p:cNvSpPr txBox="1"/>
          <p:nvPr/>
        </p:nvSpPr>
        <p:spPr>
          <a:xfrm flipH="1">
            <a:off x="2133600" y="2892509"/>
            <a:ext cx="5669280" cy="1569660"/>
          </a:xfrm>
          <a:prstGeom prst="rect">
            <a:avLst/>
          </a:prstGeom>
          <a:noFill/>
          <a:ln w="2857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Increase in staffing/decrease in workload</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Automation and computerization</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Checklists and cognitive aids</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Eliminate/reduce distractions</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Read back</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Eliminate redundancy</a:t>
            </a:r>
            <a:endParaRPr sz="1600" b="0" i="0" u="none" strike="noStrike" cap="none">
              <a:solidFill>
                <a:schemeClr val="dk1"/>
              </a:solidFill>
              <a:latin typeface="Arial"/>
              <a:ea typeface="Arial"/>
              <a:cs typeface="Arial"/>
              <a:sym typeface="Arial"/>
            </a:endParaRPr>
          </a:p>
        </p:txBody>
      </p:sp>
      <p:sp>
        <p:nvSpPr>
          <p:cNvPr id="664" name="Google Shape;664;p19"/>
          <p:cNvSpPr/>
          <p:nvPr/>
        </p:nvSpPr>
        <p:spPr>
          <a:xfrm>
            <a:off x="2133600" y="4667858"/>
            <a:ext cx="5669280" cy="1077218"/>
          </a:xfrm>
          <a:prstGeom prst="rect">
            <a:avLst/>
          </a:prstGeom>
          <a:noFill/>
          <a:ln w="2857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Warnings</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Development of new policies</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Training</a:t>
            </a:r>
            <a:endParaRPr/>
          </a:p>
          <a:p>
            <a:pPr marL="742950" marR="0" lvl="1" indent="-285750" algn="l" rtl="0">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Double checks</a:t>
            </a:r>
            <a:endParaRPr sz="16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5197528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Google Shape;675;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Take Home Points</a:t>
            </a:r>
            <a:endParaRPr/>
          </a:p>
        </p:txBody>
      </p:sp>
      <p:sp>
        <p:nvSpPr>
          <p:cNvPr id="676" name="Google Shape;676;p2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203200" indent="0">
              <a:spcBef>
                <a:spcPts val="0"/>
              </a:spcBef>
              <a:buSzPts val="3200"/>
              <a:buNone/>
            </a:pPr>
            <a:endParaRPr lang="en-US" sz="2400" dirty="0"/>
          </a:p>
          <a:p>
            <a:pPr marL="203200" indent="0">
              <a:spcBef>
                <a:spcPts val="0"/>
              </a:spcBef>
              <a:buSzPts val="3200"/>
              <a:buNone/>
            </a:pPr>
            <a:endParaRPr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274681-803C-463E-A1EF-883276DB76B6}"/>
              </a:ext>
            </a:extLst>
          </p:cNvPr>
          <p:cNvSpPr>
            <a:spLocks noGrp="1"/>
          </p:cNvSpPr>
          <p:nvPr>
            <p:ph type="title"/>
          </p:nvPr>
        </p:nvSpPr>
        <p:spPr/>
        <p:txBody>
          <a:bodyPr/>
          <a:lstStyle/>
          <a:p>
            <a:r>
              <a:rPr lang="en-US" dirty="0"/>
              <a:t>References</a:t>
            </a:r>
          </a:p>
        </p:txBody>
      </p:sp>
      <p:sp>
        <p:nvSpPr>
          <p:cNvPr id="5" name="Text Placeholder 4">
            <a:extLst>
              <a:ext uri="{FF2B5EF4-FFF2-40B4-BE49-F238E27FC236}">
                <a16:creationId xmlns:a16="http://schemas.microsoft.com/office/drawing/2014/main" id="{A53C775F-6C4E-4244-8076-6153148124AA}"/>
              </a:ext>
            </a:extLst>
          </p:cNvPr>
          <p:cNvSpPr>
            <a:spLocks noGrp="1"/>
          </p:cNvSpPr>
          <p:nvPr>
            <p:ph type="body" idx="1"/>
          </p:nvPr>
        </p:nvSpPr>
        <p:spPr/>
        <p:txBody>
          <a:bodyPr/>
          <a:lstStyle/>
          <a:p>
            <a:endParaRPr lang="en-US" sz="1400" dirty="0"/>
          </a:p>
          <a:p>
            <a:endParaRPr lang="en-US" sz="1400" dirty="0"/>
          </a:p>
          <a:p>
            <a:endParaRPr lang="en-US" sz="1400" dirty="0"/>
          </a:p>
          <a:p>
            <a:endParaRPr lang="en-US" sz="1400" dirty="0"/>
          </a:p>
          <a:p>
            <a:endParaRPr lang="en-US" sz="1400" dirty="0"/>
          </a:p>
          <a:p>
            <a:endParaRPr lang="en-US" sz="1400" dirty="0"/>
          </a:p>
        </p:txBody>
      </p:sp>
    </p:spTree>
    <p:extLst>
      <p:ext uri="{BB962C8B-B14F-4D97-AF65-F5344CB8AC3E}">
        <p14:creationId xmlns:p14="http://schemas.microsoft.com/office/powerpoint/2010/main" val="31909717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8499-6B3A-404C-9A52-E6D078C496C8}"/>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50E6E45D-6D86-4F35-8236-5F5F4A4BD718}"/>
              </a:ext>
            </a:extLst>
          </p:cNvPr>
          <p:cNvSpPr>
            <a:spLocks noGrp="1"/>
          </p:cNvSpPr>
          <p:nvPr>
            <p:ph type="subTitle" idx="1"/>
          </p:nvPr>
        </p:nvSpPr>
        <p:spPr/>
        <p:txBody>
          <a:bodyPr/>
          <a:lstStyle/>
          <a:p>
            <a:r>
              <a:rPr lang="en-US" dirty="0"/>
              <a:t>Questions?</a:t>
            </a:r>
          </a:p>
        </p:txBody>
      </p:sp>
    </p:spTree>
    <p:extLst>
      <p:ext uri="{BB962C8B-B14F-4D97-AF65-F5344CB8AC3E}">
        <p14:creationId xmlns:p14="http://schemas.microsoft.com/office/powerpoint/2010/main" val="3152467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Reminders</a:t>
            </a:r>
            <a:endParaRPr/>
          </a:p>
        </p:txBody>
      </p:sp>
      <p:sp>
        <p:nvSpPr>
          <p:cNvPr id="480" name="Google Shape;480;p3"/>
          <p:cNvSpPr txBox="1">
            <a:spLocks noGrp="1"/>
          </p:cNvSpPr>
          <p:nvPr>
            <p:ph type="body" idx="1"/>
          </p:nvPr>
        </p:nvSpPr>
        <p:spPr>
          <a:xfrm>
            <a:off x="457200" y="16764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600"/>
              <a:buChar char="•"/>
            </a:pPr>
            <a:r>
              <a:rPr lang="en-US" sz="2600"/>
              <a:t>All information discussed is confidential</a:t>
            </a:r>
            <a:endParaRPr/>
          </a:p>
          <a:p>
            <a:pPr marL="342900" lvl="0" indent="-342900" algn="l" rtl="0">
              <a:spcBef>
                <a:spcPts val="520"/>
              </a:spcBef>
              <a:spcAft>
                <a:spcPts val="0"/>
              </a:spcAft>
              <a:buClr>
                <a:schemeClr val="dk1"/>
              </a:buClr>
              <a:buSzPts val="2600"/>
              <a:buChar char="•"/>
            </a:pPr>
            <a:r>
              <a:rPr lang="en-US" sz="2600"/>
              <a:t>Patient identifiers have been removed </a:t>
            </a:r>
            <a:endParaRPr/>
          </a:p>
          <a:p>
            <a:pPr marL="342900" lvl="0" indent="-342900" algn="l" rtl="0">
              <a:spcBef>
                <a:spcPts val="520"/>
              </a:spcBef>
              <a:spcAft>
                <a:spcPts val="0"/>
              </a:spcAft>
              <a:buClr>
                <a:schemeClr val="dk1"/>
              </a:buClr>
              <a:buSzPts val="2600"/>
              <a:buChar char="•"/>
            </a:pPr>
            <a:r>
              <a:rPr lang="en-US" sz="2600"/>
              <a:t>Medical staff involved in the case will not be identified  </a:t>
            </a:r>
            <a:endParaRPr/>
          </a:p>
          <a:p>
            <a:pPr marL="342900" lvl="0" indent="-342900" algn="l" rtl="0">
              <a:spcBef>
                <a:spcPts val="520"/>
              </a:spcBef>
              <a:spcAft>
                <a:spcPts val="0"/>
              </a:spcAft>
              <a:buClr>
                <a:schemeClr val="dk1"/>
              </a:buClr>
              <a:buSzPts val="2600"/>
              <a:buChar char="•"/>
            </a:pPr>
            <a:r>
              <a:rPr lang="en-US" sz="2600"/>
              <a:t>Focus on systems issues rather than individual actions</a:t>
            </a:r>
            <a:endParaRPr/>
          </a:p>
          <a:p>
            <a:pPr marL="342900" lvl="0" indent="-342900" algn="l" rtl="0">
              <a:spcBef>
                <a:spcPts val="520"/>
              </a:spcBef>
              <a:spcAft>
                <a:spcPts val="0"/>
              </a:spcAft>
              <a:buClr>
                <a:schemeClr val="dk1"/>
              </a:buClr>
              <a:buSzPts val="2600"/>
              <a:buChar char="•"/>
            </a:pPr>
            <a:r>
              <a:rPr lang="en-US" sz="2600"/>
              <a:t>Goal is to prevent future adverse events, not to assign blame</a:t>
            </a:r>
            <a:endParaRPr/>
          </a:p>
          <a:p>
            <a:pPr marL="342900" lvl="0" indent="-139700" algn="l" rtl="0">
              <a:spcBef>
                <a:spcPts val="640"/>
              </a:spcBef>
              <a:spcAft>
                <a:spcPts val="0"/>
              </a:spcAft>
              <a:buClr>
                <a:schemeClr val="dk1"/>
              </a:buClr>
              <a:buSzPts val="3200"/>
              <a:buNone/>
            </a:pP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398D8-D72A-4B22-BA91-FE19AE855CFB}"/>
              </a:ext>
            </a:extLst>
          </p:cNvPr>
          <p:cNvSpPr>
            <a:spLocks noGrp="1"/>
          </p:cNvSpPr>
          <p:nvPr>
            <p:ph type="title"/>
          </p:nvPr>
        </p:nvSpPr>
        <p:spPr/>
        <p:txBody>
          <a:bodyPr/>
          <a:lstStyle/>
          <a:p>
            <a:r>
              <a:rPr lang="en-US" dirty="0"/>
              <a:t>Incident (Error) Reporting</a:t>
            </a:r>
          </a:p>
        </p:txBody>
      </p:sp>
      <p:sp>
        <p:nvSpPr>
          <p:cNvPr id="3" name="Text Placeholder 2">
            <a:extLst>
              <a:ext uri="{FF2B5EF4-FFF2-40B4-BE49-F238E27FC236}">
                <a16:creationId xmlns:a16="http://schemas.microsoft.com/office/drawing/2014/main" id="{A5DE71C7-B52E-468A-8BC6-00448B4EF87C}"/>
              </a:ext>
            </a:extLst>
          </p:cNvPr>
          <p:cNvSpPr>
            <a:spLocks noGrp="1"/>
          </p:cNvSpPr>
          <p:nvPr>
            <p:ph type="body" idx="1"/>
          </p:nvPr>
        </p:nvSpPr>
        <p:spPr/>
        <p:txBody>
          <a:bodyPr/>
          <a:lstStyle/>
          <a:p>
            <a:r>
              <a:rPr lang="en-US" b="1" dirty="0"/>
              <a:t>Phone</a:t>
            </a:r>
            <a:r>
              <a:rPr lang="en-US" dirty="0"/>
              <a:t>: R-I-S-K (#7475)</a:t>
            </a:r>
          </a:p>
          <a:p>
            <a:r>
              <a:rPr lang="en-US" b="1" dirty="0"/>
              <a:t>Ikenet</a:t>
            </a:r>
            <a:r>
              <a:rPr lang="en-US" dirty="0"/>
              <a:t>: web services &gt;&gt;&gt;Incident reporting&gt;&gt;&gt; RLDatix Incident Reporting form.</a:t>
            </a:r>
          </a:p>
          <a:p>
            <a:r>
              <a:rPr lang="en-US" b="1" dirty="0"/>
              <a:t>EPIC interface</a:t>
            </a:r>
            <a:r>
              <a:rPr lang="en-US" dirty="0"/>
              <a:t>: </a:t>
            </a:r>
          </a:p>
          <a:p>
            <a:endParaRPr lang="en-US" dirty="0"/>
          </a:p>
          <a:p>
            <a:endParaRPr lang="en-US" dirty="0"/>
          </a:p>
        </p:txBody>
      </p:sp>
      <p:pic>
        <p:nvPicPr>
          <p:cNvPr id="4" name="Content Placeholder 3"/>
          <p:cNvPicPr>
            <a:picLocks/>
          </p:cNvPicPr>
          <p:nvPr/>
        </p:nvPicPr>
        <p:blipFill>
          <a:blip r:embed="rId2"/>
          <a:stretch>
            <a:fillRect/>
          </a:stretch>
        </p:blipFill>
        <p:spPr>
          <a:xfrm>
            <a:off x="1410166" y="4344916"/>
            <a:ext cx="6500258" cy="1781247"/>
          </a:xfrm>
          <a:prstGeom prst="rect">
            <a:avLst/>
          </a:prstGeom>
          <a:noFill/>
          <a:ln w="635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87905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DSAFD Remarks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99491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F7E7826-BB7D-4F17-926B-2A5FF82C9ABF}"/>
              </a:ext>
            </a:extLst>
          </p:cNvPr>
          <p:cNvSpPr>
            <a:spLocks noGrp="1"/>
          </p:cNvSpPr>
          <p:nvPr>
            <p:ph type="ctrTitle"/>
          </p:nvPr>
        </p:nvSpPr>
        <p:spPr/>
        <p:txBody>
          <a:bodyPr/>
          <a:lstStyle/>
          <a:p>
            <a:r>
              <a:rPr lang="en-US" dirty="0"/>
              <a:t>Case Presentation</a:t>
            </a:r>
          </a:p>
        </p:txBody>
      </p:sp>
      <p:sp>
        <p:nvSpPr>
          <p:cNvPr id="10" name="Subtitle 9">
            <a:extLst>
              <a:ext uri="{FF2B5EF4-FFF2-40B4-BE49-F238E27FC236}">
                <a16:creationId xmlns:a16="http://schemas.microsoft.com/office/drawing/2014/main" id="{1C9CF197-2ED5-4D16-9932-A4FE71AB1F1A}"/>
              </a:ext>
            </a:extLst>
          </p:cNvPr>
          <p:cNvSpPr>
            <a:spLocks noGrp="1"/>
          </p:cNvSpPr>
          <p:nvPr>
            <p:ph type="subTitle" idx="1"/>
          </p:nvPr>
        </p:nvSpPr>
        <p:spPr/>
        <p:txBody>
          <a:bodyPr/>
          <a:lstStyle/>
          <a:p>
            <a:r>
              <a:rPr lang="en-US" dirty="0"/>
              <a:t>Trainee</a:t>
            </a:r>
          </a:p>
        </p:txBody>
      </p:sp>
    </p:spTree>
    <p:extLst>
      <p:ext uri="{BB962C8B-B14F-4D97-AF65-F5344CB8AC3E}">
        <p14:creationId xmlns:p14="http://schemas.microsoft.com/office/powerpoint/2010/main" val="2913323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a:t>
            </a:r>
          </a:p>
        </p:txBody>
      </p:sp>
      <p:sp>
        <p:nvSpPr>
          <p:cNvPr id="3" name="Text Placeholder 2">
            <a:extLst>
              <a:ext uri="{FF2B5EF4-FFF2-40B4-BE49-F238E27FC236}">
                <a16:creationId xmlns:a16="http://schemas.microsoft.com/office/drawing/2014/main" id="{EE0A448F-5BD6-431A-9E72-79C65837C719}"/>
              </a:ext>
            </a:extLst>
          </p:cNvPr>
          <p:cNvSpPr>
            <a:spLocks noGrp="1"/>
          </p:cNvSpPr>
          <p:nvPr>
            <p:ph type="body" idx="1"/>
          </p:nvPr>
        </p:nvSpPr>
        <p:spPr/>
        <p:txBody>
          <a:bodyPr/>
          <a:lstStyle/>
          <a:p>
            <a:r>
              <a:rPr lang="en-US" sz="2400" dirty="0"/>
              <a:t>Chief Complaint</a:t>
            </a:r>
          </a:p>
        </p:txBody>
      </p:sp>
      <p:sp>
        <p:nvSpPr>
          <p:cNvPr id="4" name="Text Placeholder 3">
            <a:extLst>
              <a:ext uri="{FF2B5EF4-FFF2-40B4-BE49-F238E27FC236}">
                <a16:creationId xmlns:a16="http://schemas.microsoft.com/office/drawing/2014/main" id="{36E2D6D2-F8EA-4A54-9E72-92A754604DBE}"/>
              </a:ext>
            </a:extLst>
          </p:cNvPr>
          <p:cNvSpPr>
            <a:spLocks noGrp="1"/>
          </p:cNvSpPr>
          <p:nvPr>
            <p:ph type="body" idx="2"/>
          </p:nvPr>
        </p:nvSpPr>
        <p:spPr/>
        <p:txBody>
          <a:bodyPr/>
          <a:lstStyle/>
          <a:p>
            <a:endParaRPr lang="en-US" sz="2400" dirty="0"/>
          </a:p>
          <a:p>
            <a:endParaRPr lang="en-US" sz="2400" dirty="0"/>
          </a:p>
        </p:txBody>
      </p:sp>
      <p:sp>
        <p:nvSpPr>
          <p:cNvPr id="5" name="Text Placeholder 4">
            <a:extLst>
              <a:ext uri="{FF2B5EF4-FFF2-40B4-BE49-F238E27FC236}">
                <a16:creationId xmlns:a16="http://schemas.microsoft.com/office/drawing/2014/main" id="{51738C55-4C58-468D-B31F-55C8443C3AA2}"/>
              </a:ext>
            </a:extLst>
          </p:cNvPr>
          <p:cNvSpPr>
            <a:spLocks noGrp="1"/>
          </p:cNvSpPr>
          <p:nvPr>
            <p:ph type="body" idx="3"/>
          </p:nvPr>
        </p:nvSpPr>
        <p:spPr>
          <a:xfrm>
            <a:off x="4645025" y="1535113"/>
            <a:ext cx="4325040" cy="639762"/>
          </a:xfrm>
        </p:spPr>
        <p:txBody>
          <a:bodyPr/>
          <a:lstStyle/>
          <a:p>
            <a:r>
              <a:rPr lang="en-US" dirty="0"/>
              <a:t>History of Present Illness</a:t>
            </a:r>
          </a:p>
        </p:txBody>
      </p:sp>
      <p:sp>
        <p:nvSpPr>
          <p:cNvPr id="6" name="Text Placeholder 5">
            <a:extLst>
              <a:ext uri="{FF2B5EF4-FFF2-40B4-BE49-F238E27FC236}">
                <a16:creationId xmlns:a16="http://schemas.microsoft.com/office/drawing/2014/main" id="{6E76CF0C-8EE9-431B-8F2C-DAA51213BC5E}"/>
              </a:ext>
            </a:extLst>
          </p:cNvPr>
          <p:cNvSpPr>
            <a:spLocks noGrp="1"/>
          </p:cNvSpPr>
          <p:nvPr>
            <p:ph type="body" idx="4"/>
          </p:nvPr>
        </p:nvSpPr>
        <p:spPr/>
        <p:txBody>
          <a:bodyPr/>
          <a:lstStyle/>
          <a:p>
            <a:endParaRPr lang="en-US" sz="2400" dirty="0"/>
          </a:p>
          <a:p>
            <a:endParaRPr lang="en-US" dirty="0"/>
          </a:p>
        </p:txBody>
      </p:sp>
    </p:spTree>
    <p:extLst>
      <p:ext uri="{BB962C8B-B14F-4D97-AF65-F5344CB8AC3E}">
        <p14:creationId xmlns:p14="http://schemas.microsoft.com/office/powerpoint/2010/main" val="3422714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B8D5-2C51-42B0-99F7-810D06891E52}"/>
              </a:ext>
            </a:extLst>
          </p:cNvPr>
          <p:cNvSpPr>
            <a:spLocks noGrp="1"/>
          </p:cNvSpPr>
          <p:nvPr>
            <p:ph type="title"/>
          </p:nvPr>
        </p:nvSpPr>
        <p:spPr/>
        <p:txBody>
          <a:bodyPr/>
          <a:lstStyle/>
          <a:p>
            <a:r>
              <a:rPr lang="en-US" dirty="0"/>
              <a:t>Past Medical History</a:t>
            </a:r>
          </a:p>
        </p:txBody>
      </p:sp>
      <p:sp>
        <p:nvSpPr>
          <p:cNvPr id="3" name="Text Placeholder 2">
            <a:extLst>
              <a:ext uri="{FF2B5EF4-FFF2-40B4-BE49-F238E27FC236}">
                <a16:creationId xmlns:a16="http://schemas.microsoft.com/office/drawing/2014/main" id="{50233EF4-ADB2-4C78-A08A-DB59D751BCAE}"/>
              </a:ext>
            </a:extLst>
          </p:cNvPr>
          <p:cNvSpPr>
            <a:spLocks noGrp="1"/>
          </p:cNvSpPr>
          <p:nvPr>
            <p:ph type="body" idx="1"/>
          </p:nvPr>
        </p:nvSpPr>
        <p:spPr/>
        <p:txBody>
          <a:bodyPr/>
          <a:lstStyle/>
          <a:p>
            <a:endParaRPr lang="en-US" sz="2400" dirty="0"/>
          </a:p>
          <a:p>
            <a:endParaRPr lang="en-US" sz="2400" dirty="0"/>
          </a:p>
        </p:txBody>
      </p:sp>
    </p:spTree>
    <p:extLst>
      <p:ext uri="{BB962C8B-B14F-4D97-AF65-F5344CB8AC3E}">
        <p14:creationId xmlns:p14="http://schemas.microsoft.com/office/powerpoint/2010/main" val="3093002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2344</TotalTime>
  <Words>1416</Words>
  <Application>Microsoft Office PowerPoint</Application>
  <PresentationFormat>On-screen Show (4:3)</PresentationFormat>
  <Paragraphs>300</Paragraphs>
  <Slides>36</Slides>
  <Notes>13</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36</vt:i4>
      </vt:variant>
    </vt:vector>
  </HeadingPairs>
  <TitlesOfParts>
    <vt:vector size="48" baseType="lpstr">
      <vt:lpstr>Arial</vt:lpstr>
      <vt:lpstr>Calibri</vt:lpstr>
      <vt:lpstr>Century Gothic</vt:lpstr>
      <vt:lpstr>Noto Sans Symbols</vt:lpstr>
      <vt:lpstr>Times New Roman</vt:lpstr>
      <vt:lpstr>2_Office Theme</vt:lpstr>
      <vt:lpstr>Office Theme</vt:lpstr>
      <vt:lpstr>1_Office Theme</vt:lpstr>
      <vt:lpstr>3_Office Theme</vt:lpstr>
      <vt:lpstr>4_Office Theme</vt:lpstr>
      <vt:lpstr>5_Office Theme</vt:lpstr>
      <vt:lpstr>3_Default Design</vt:lpstr>
      <vt:lpstr>Interdisciplinary Morbidity and Mortality Conference</vt:lpstr>
      <vt:lpstr>Morbidity &amp; Mortality Conference Thursday, May 9, 2024</vt:lpstr>
      <vt:lpstr>Objectives</vt:lpstr>
      <vt:lpstr>Reminders</vt:lpstr>
      <vt:lpstr>Incident (Error) Reporting</vt:lpstr>
      <vt:lpstr>DSAFD Remarks</vt:lpstr>
      <vt:lpstr>Case Presentation</vt:lpstr>
      <vt:lpstr>Presentation </vt:lpstr>
      <vt:lpstr>Past Medical History</vt:lpstr>
      <vt:lpstr>Social History</vt:lpstr>
      <vt:lpstr>Physical Exam</vt:lpstr>
      <vt:lpstr>Labs</vt:lpstr>
      <vt:lpstr>Hospital Course</vt:lpstr>
      <vt:lpstr>Timeline</vt:lpstr>
      <vt:lpstr>What Happened?</vt:lpstr>
      <vt:lpstr>Problems Identified </vt:lpstr>
      <vt:lpstr>Group Activity 1 Medical Errors</vt:lpstr>
      <vt:lpstr>Agency for Healthcare Research and Quality (AHRQ) Definitions</vt:lpstr>
      <vt:lpstr>Case Summary</vt:lpstr>
      <vt:lpstr>Group Activity 1</vt:lpstr>
      <vt:lpstr>Types of Medical Errors</vt:lpstr>
      <vt:lpstr>Types of Medical Errors</vt:lpstr>
      <vt:lpstr>Group Activity 2 (Decision Heuristics or Cognitive Biases)</vt:lpstr>
      <vt:lpstr>Cognitive Biases</vt:lpstr>
      <vt:lpstr>Common Cognitive Biases </vt:lpstr>
      <vt:lpstr>Group Activity 3 Root Cause Analysis (RCA)  </vt:lpstr>
      <vt:lpstr>Examples of Contributing Factors in Systems that Lead to Errors </vt:lpstr>
      <vt:lpstr>Fishbone Diagram</vt:lpstr>
      <vt:lpstr>Fishbone Diagram</vt:lpstr>
      <vt:lpstr>Group Activity 4 Apply ACGME competencies to the problems identified </vt:lpstr>
      <vt:lpstr>Literature Review</vt:lpstr>
      <vt:lpstr>Group Activity 5 Action Plan</vt:lpstr>
      <vt:lpstr>Ranking the Effectiveness of  Error Reduction Strategies</vt:lpstr>
      <vt:lpstr>Take Home Points</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Interdisciplinary Morbidity and Mortality Conference</dc:title>
  <dc:creator>Department of Veterans Affairs</dc:creator>
  <cp:lastModifiedBy>Ajumobi, Adewale</cp:lastModifiedBy>
  <cp:revision>2584</cp:revision>
  <dcterms:created xsi:type="dcterms:W3CDTF">2014-08-25T20:23:53Z</dcterms:created>
  <dcterms:modified xsi:type="dcterms:W3CDTF">2024-06-20T17:53:10Z</dcterms:modified>
</cp:coreProperties>
</file>